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00" r:id="rId4"/>
  </p:sldMasterIdLst>
  <p:notesMasterIdLst>
    <p:notesMasterId r:id="rId11"/>
  </p:notesMasterIdLst>
  <p:handoutMasterIdLst>
    <p:handoutMasterId r:id="rId12"/>
  </p:handoutMasterIdLst>
  <p:sldIdLst>
    <p:sldId id="330" r:id="rId5"/>
    <p:sldId id="343" r:id="rId6"/>
    <p:sldId id="344" r:id="rId7"/>
    <p:sldId id="323" r:id="rId8"/>
    <p:sldId id="345" r:id="rId9"/>
    <p:sldId id="346" r:id="rId10"/>
  </p:sldIdLst>
  <p:sldSz cx="9144000" cy="5143500" type="screen16x9"/>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559">
          <p15:clr>
            <a:srgbClr val="A4A3A4"/>
          </p15:clr>
        </p15:guide>
        <p15:guide id="4" pos="498">
          <p15:clr>
            <a:srgbClr val="A4A3A4"/>
          </p15:clr>
        </p15:guide>
        <p15:guide id="5" orient="horz" pos="1620">
          <p15:clr>
            <a:srgbClr val="A4A3A4"/>
          </p15:clr>
        </p15:guide>
        <p15:guide id="6" orient="horz" pos="419">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ristie Newnham" initials="KN" lastIdx="18" clrIdx="0"/>
  <p:cmAuthor id="1" name="Andy Stauffer" initials=""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FACDE"/>
    <a:srgbClr val="A4C8E1"/>
    <a:srgbClr val="8FC3EA"/>
    <a:srgbClr val="898D8D"/>
    <a:srgbClr val="00263E"/>
    <a:srgbClr val="666666"/>
    <a:srgbClr val="000000"/>
    <a:srgbClr val="EA7600"/>
    <a:srgbClr val="7C868D"/>
    <a:srgbClr val="A6BBC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069" autoAdjust="0"/>
    <p:restoredTop sz="96552" autoAdjust="0"/>
  </p:normalViewPr>
  <p:slideViewPr>
    <p:cSldViewPr snapToGrid="0" snapToObjects="1">
      <p:cViewPr varScale="1">
        <p:scale>
          <a:sx n="91" d="100"/>
          <a:sy n="91" d="100"/>
        </p:scale>
        <p:origin x="696" y="56"/>
      </p:cViewPr>
      <p:guideLst>
        <p:guide orient="horz" pos="2160"/>
        <p:guide pos="2880"/>
        <p:guide orient="horz" pos="559"/>
        <p:guide pos="498"/>
        <p:guide orient="horz" pos="1620"/>
        <p:guide orient="horz" pos="419"/>
      </p:guideLst>
    </p:cSldViewPr>
  </p:slideViewPr>
  <p:notesTextViewPr>
    <p:cViewPr>
      <p:scale>
        <a:sx n="100" d="100"/>
        <a:sy n="100" d="100"/>
      </p:scale>
      <p:origin x="0" y="0"/>
    </p:cViewPr>
  </p:notesTextViewPr>
  <p:sorterViewPr>
    <p:cViewPr>
      <p:scale>
        <a:sx n="80" d="100"/>
        <a:sy n="80" d="100"/>
      </p:scale>
      <p:origin x="0" y="0"/>
    </p:cViewPr>
  </p:sorterViewPr>
  <p:notesViewPr>
    <p:cSldViewPr snapToGrid="0" snapToObjects="1">
      <p:cViewPr varScale="1">
        <p:scale>
          <a:sx n="87" d="100"/>
          <a:sy n="87" d="100"/>
        </p:scale>
        <p:origin x="-3822" y="-78"/>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commentAuthors" Target="commentAuthor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5747" tIns="47873" rIns="95747" bIns="47873"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5747" tIns="47873" rIns="95747" bIns="47873" rtlCol="0"/>
          <a:lstStyle>
            <a:lvl1pPr algn="r">
              <a:defRPr sz="1300"/>
            </a:lvl1pPr>
          </a:lstStyle>
          <a:p>
            <a:fld id="{9564DCE8-7011-D84B-AAC9-7AFAA2150D71}" type="datetimeFigureOut">
              <a:rPr lang="en-US" smtClean="0"/>
              <a:pPr/>
              <a:t>5/17/2023</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5747" tIns="47873" rIns="95747" bIns="47873"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5747" tIns="47873" rIns="95747" bIns="47873" rtlCol="0" anchor="b"/>
          <a:lstStyle>
            <a:lvl1pPr algn="r">
              <a:defRPr sz="1300"/>
            </a:lvl1pPr>
          </a:lstStyle>
          <a:p>
            <a:fld id="{C2FCAB67-2488-8D48-B37F-021D6EE37B9B}" type="slidenum">
              <a:rPr lang="en-US" smtClean="0"/>
              <a:pPr/>
              <a:t>‹#›</a:t>
            </a:fld>
            <a:endParaRPr lang="en-US"/>
          </a:p>
        </p:txBody>
      </p:sp>
    </p:spTree>
    <p:extLst>
      <p:ext uri="{BB962C8B-B14F-4D97-AF65-F5344CB8AC3E}">
        <p14:creationId xmlns:p14="http://schemas.microsoft.com/office/powerpoint/2010/main" val="532265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5747" tIns="47873" rIns="95747" bIns="47873"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5747" tIns="47873" rIns="95747" bIns="47873" rtlCol="0"/>
          <a:lstStyle>
            <a:lvl1pPr algn="r">
              <a:defRPr sz="1300"/>
            </a:lvl1pPr>
          </a:lstStyle>
          <a:p>
            <a:fld id="{1576AAE3-9058-814E-81D5-28DDE681F558}" type="datetimeFigureOut">
              <a:rPr lang="en-US" smtClean="0"/>
              <a:pPr/>
              <a:t>5/17/2023</a:t>
            </a:fld>
            <a:endParaRPr lang="en-US"/>
          </a:p>
        </p:txBody>
      </p:sp>
      <p:sp>
        <p:nvSpPr>
          <p:cNvPr id="4" name="Slide Image Placeholder 3"/>
          <p:cNvSpPr>
            <a:spLocks noGrp="1" noRot="1" noChangeAspect="1"/>
          </p:cNvSpPr>
          <p:nvPr>
            <p:ph type="sldImg" idx="2"/>
          </p:nvPr>
        </p:nvSpPr>
        <p:spPr>
          <a:xfrm>
            <a:off x="457200" y="719138"/>
            <a:ext cx="6400800" cy="3600450"/>
          </a:xfrm>
          <a:prstGeom prst="rect">
            <a:avLst/>
          </a:prstGeom>
          <a:noFill/>
          <a:ln w="12700">
            <a:solidFill>
              <a:prstClr val="black"/>
            </a:solidFill>
          </a:ln>
        </p:spPr>
        <p:txBody>
          <a:bodyPr vert="horz" lIns="95747" tIns="47873" rIns="95747" bIns="47873"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5747" tIns="47873" rIns="95747" bIns="4787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5747" tIns="47873" rIns="95747" bIns="47873"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5747" tIns="47873" rIns="95747" bIns="47873" rtlCol="0" anchor="b"/>
          <a:lstStyle>
            <a:lvl1pPr algn="r">
              <a:defRPr sz="1300"/>
            </a:lvl1pPr>
          </a:lstStyle>
          <a:p>
            <a:fld id="{7D266651-02D9-C949-8344-2390968C25F3}" type="slidenum">
              <a:rPr lang="en-US" smtClean="0"/>
              <a:pPr/>
              <a:t>‹#›</a:t>
            </a:fld>
            <a:endParaRPr lang="en-US"/>
          </a:p>
        </p:txBody>
      </p:sp>
    </p:spTree>
    <p:extLst>
      <p:ext uri="{BB962C8B-B14F-4D97-AF65-F5344CB8AC3E}">
        <p14:creationId xmlns:p14="http://schemas.microsoft.com/office/powerpoint/2010/main" val="364526215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My Company</a:t>
            </a:r>
            <a:r>
              <a:rPr lang="en-US" baseline="0" dirty="0"/>
              <a:t> Tab is an Exclusive Employee Experience that lives on the Gallagher Company Page on LinkedIn. </a:t>
            </a:r>
          </a:p>
          <a:p>
            <a:pPr marL="171450" indent="-171450">
              <a:buFontTx/>
              <a:buChar char="-"/>
            </a:pPr>
            <a:r>
              <a:rPr lang="en-US" baseline="0" dirty="0"/>
              <a:t>So it is essentially a tab that only you will have access to as an employee. </a:t>
            </a:r>
          </a:p>
          <a:p>
            <a:pPr marL="171450" indent="-171450">
              <a:buFontTx/>
              <a:buChar char="-"/>
            </a:pPr>
            <a:r>
              <a:rPr lang="en-US" baseline="0" dirty="0"/>
              <a:t>The tab consists of 4 sections, Gallagher Today, People You May Know, Trending Coworker Content, and Recommendations from Gallagher. </a:t>
            </a:r>
          </a:p>
          <a:p>
            <a:pPr marL="171450" indent="-171450">
              <a:buFontTx/>
              <a:buChar char="-"/>
            </a:pPr>
            <a:r>
              <a:rPr lang="en-US" baseline="0" dirty="0"/>
              <a:t>Recommendations from Gallagher is what we’ll be focusing on. This section is where we deliver preapproved and pre-packaged social media posts for you to share to your professional networks on LinkedIn and Twitter in just a few clicks. </a:t>
            </a:r>
          </a:p>
          <a:p>
            <a:pPr marL="171450" indent="-171450">
              <a:buFontTx/>
              <a:buChar char="-"/>
            </a:pPr>
            <a:r>
              <a:rPr lang="en-US" baseline="0" dirty="0"/>
              <a:t>Our Curators, the Marketing and </a:t>
            </a:r>
            <a:r>
              <a:rPr lang="en-US" baseline="0" dirty="0" err="1"/>
              <a:t>Comms</a:t>
            </a:r>
            <a:r>
              <a:rPr lang="en-US" baseline="0" dirty="0"/>
              <a:t> people across brands, divisions, and regions put these posts together, finding the articles, and writing the post copy that you can share as yourself with very little effort. </a:t>
            </a:r>
          </a:p>
          <a:p>
            <a:endParaRPr lang="en-US" baseline="0" dirty="0"/>
          </a:p>
        </p:txBody>
      </p:sp>
      <p:sp>
        <p:nvSpPr>
          <p:cNvPr id="4" name="Slide Number Placeholder 3"/>
          <p:cNvSpPr>
            <a:spLocks noGrp="1"/>
          </p:cNvSpPr>
          <p:nvPr>
            <p:ph type="sldNum" sz="quarter" idx="10"/>
          </p:nvPr>
        </p:nvSpPr>
        <p:spPr/>
        <p:txBody>
          <a:bodyPr/>
          <a:lstStyle/>
          <a:p>
            <a:fld id="{7D266651-02D9-C949-8344-2390968C25F3}" type="slidenum">
              <a:rPr lang="en-US" smtClean="0"/>
              <a:pPr/>
              <a:t>2</a:t>
            </a:fld>
            <a:endParaRPr lang="en-US"/>
          </a:p>
        </p:txBody>
      </p:sp>
    </p:spTree>
    <p:extLst>
      <p:ext uri="{BB962C8B-B14F-4D97-AF65-F5344CB8AC3E}">
        <p14:creationId xmlns:p14="http://schemas.microsoft.com/office/powerpoint/2010/main" val="42367220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266651-02D9-C949-8344-2390968C25F3}" type="slidenum">
              <a:rPr lang="en-US" smtClean="0"/>
              <a:pPr/>
              <a:t>3</a:t>
            </a:fld>
            <a:endParaRPr lang="en-US"/>
          </a:p>
        </p:txBody>
      </p:sp>
    </p:spTree>
    <p:extLst>
      <p:ext uri="{BB962C8B-B14F-4D97-AF65-F5344CB8AC3E}">
        <p14:creationId xmlns:p14="http://schemas.microsoft.com/office/powerpoint/2010/main" val="37723204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Put the link in</a:t>
            </a:r>
            <a:r>
              <a:rPr lang="en-US" baseline="0" dirty="0"/>
              <a:t> the chat and invite them to follow along. </a:t>
            </a:r>
          </a:p>
          <a:p>
            <a:endParaRPr lang="en-US" baseline="0" dirty="0"/>
          </a:p>
          <a:p>
            <a:r>
              <a:rPr lang="en-US" baseline="0" dirty="0"/>
              <a:t>If you are not seeing the code, or the code doesn’t work after you put it in (loop) Edge or I.E </a:t>
            </a:r>
          </a:p>
          <a:p>
            <a:endParaRPr lang="en-US" baseline="0" dirty="0"/>
          </a:p>
          <a:p>
            <a:r>
              <a:rPr lang="en-US" baseline="0" dirty="0"/>
              <a:t>Use Chrome!</a:t>
            </a:r>
            <a:endParaRPr lang="en-US" dirty="0"/>
          </a:p>
        </p:txBody>
      </p:sp>
      <p:sp>
        <p:nvSpPr>
          <p:cNvPr id="4" name="Slide Number Placeholder 3"/>
          <p:cNvSpPr>
            <a:spLocks noGrp="1"/>
          </p:cNvSpPr>
          <p:nvPr>
            <p:ph type="sldNum" sz="quarter" idx="10"/>
          </p:nvPr>
        </p:nvSpPr>
        <p:spPr/>
        <p:txBody>
          <a:bodyPr/>
          <a:lstStyle/>
          <a:p>
            <a:fld id="{7D266651-02D9-C949-8344-2390968C25F3}" type="slidenum">
              <a:rPr lang="en-US" smtClean="0"/>
              <a:pPr/>
              <a:t>4</a:t>
            </a:fld>
            <a:endParaRPr lang="en-US"/>
          </a:p>
        </p:txBody>
      </p:sp>
    </p:spTree>
    <p:extLst>
      <p:ext uri="{BB962C8B-B14F-4D97-AF65-F5344CB8AC3E}">
        <p14:creationId xmlns:p14="http://schemas.microsoft.com/office/powerpoint/2010/main" val="7223535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266651-02D9-C949-8344-2390968C25F3}" type="slidenum">
              <a:rPr lang="en-US" smtClean="0"/>
              <a:pPr/>
              <a:t>6</a:t>
            </a:fld>
            <a:endParaRPr lang="en-US"/>
          </a:p>
        </p:txBody>
      </p:sp>
    </p:spTree>
    <p:extLst>
      <p:ext uri="{BB962C8B-B14F-4D97-AF65-F5344CB8AC3E}">
        <p14:creationId xmlns:p14="http://schemas.microsoft.com/office/powerpoint/2010/main" val="33180499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9.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9.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9.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9.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9.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9.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9.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9.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w Photo 1">
    <p:spTree>
      <p:nvGrpSpPr>
        <p:cNvPr id="1" name=""/>
        <p:cNvGrpSpPr/>
        <p:nvPr/>
      </p:nvGrpSpPr>
      <p:grpSpPr>
        <a:xfrm>
          <a:off x="0" y="0"/>
          <a:ext cx="0" cy="0"/>
          <a:chOff x="0" y="0"/>
          <a:chExt cx="0" cy="0"/>
        </a:xfrm>
      </p:grpSpPr>
      <p:sp>
        <p:nvSpPr>
          <p:cNvPr id="13" name="Rectangle 12"/>
          <p:cNvSpPr/>
          <p:nvPr userDrawn="1"/>
        </p:nvSpPr>
        <p:spPr>
          <a:xfrm>
            <a:off x="0" y="1470923"/>
            <a:ext cx="9144000" cy="3672690"/>
          </a:xfrm>
          <a:prstGeom prst="rect">
            <a:avLst/>
          </a:prstGeom>
          <a:blipFill dpi="0" rotWithShape="1">
            <a:blip r:embed="rId2" cstate="screen">
              <a:alphaModFix amt="90000"/>
              <a:extLst>
                <a:ext uri="{28A0092B-C50C-407E-A947-70E740481C1C}">
                  <a14:useLocalDpi xmlns:a14="http://schemas.microsoft.com/office/drawing/2010/main"/>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itle 1"/>
          <p:cNvSpPr>
            <a:spLocks noGrp="1"/>
          </p:cNvSpPr>
          <p:nvPr>
            <p:ph type="ctrTitle" hasCustomPrompt="1"/>
          </p:nvPr>
        </p:nvSpPr>
        <p:spPr>
          <a:xfrm>
            <a:off x="228600" y="3714751"/>
            <a:ext cx="5181600" cy="742949"/>
          </a:xfrm>
          <a:prstGeom prst="rect">
            <a:avLst/>
          </a:prstGeom>
        </p:spPr>
        <p:txBody>
          <a:bodyPr anchor="b" anchorCtr="0"/>
          <a:lstStyle>
            <a:lvl1pPr algn="l">
              <a:defRPr sz="2400" baseline="0">
                <a:solidFill>
                  <a:schemeClr val="bg1"/>
                </a:solidFill>
              </a:defRPr>
            </a:lvl1pPr>
          </a:lstStyle>
          <a:p>
            <a:r>
              <a:rPr lang="en-US" dirty="0"/>
              <a:t>Title Slide – With Photo</a:t>
            </a:r>
          </a:p>
        </p:txBody>
      </p:sp>
      <p:sp>
        <p:nvSpPr>
          <p:cNvPr id="10" name="Text Placeholder 5"/>
          <p:cNvSpPr>
            <a:spLocks noGrp="1"/>
          </p:cNvSpPr>
          <p:nvPr>
            <p:ph type="body" sz="quarter" idx="10" hasCustomPrompt="1"/>
          </p:nvPr>
        </p:nvSpPr>
        <p:spPr>
          <a:xfrm>
            <a:off x="228600" y="4572000"/>
            <a:ext cx="5181600" cy="285750"/>
          </a:xfrm>
          <a:prstGeom prst="rect">
            <a:avLst/>
          </a:prstGeom>
        </p:spPr>
        <p:txBody>
          <a:bodyPr>
            <a:noAutofit/>
          </a:bodyPr>
          <a:lstStyle>
            <a:lvl1pPr marL="0" indent="0">
              <a:buNone/>
              <a:defRPr sz="16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Presenter Name | Date</a:t>
            </a:r>
          </a:p>
        </p:txBody>
      </p:sp>
      <p:pic>
        <p:nvPicPr>
          <p:cNvPr id="15" name="image5.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482704" y="3511201"/>
            <a:ext cx="2502311" cy="1219201"/>
          </a:xfrm>
          <a:prstGeom prst="rect">
            <a:avLst/>
          </a:prstGeom>
          <a:ln w="12700">
            <a:miter lim="400000"/>
          </a:ln>
        </p:spPr>
      </p:pic>
      <p:sp>
        <p:nvSpPr>
          <p:cNvPr id="16" name="Text Placeholder 6"/>
          <p:cNvSpPr txBox="1">
            <a:spLocks/>
          </p:cNvSpPr>
          <p:nvPr userDrawn="1"/>
        </p:nvSpPr>
        <p:spPr>
          <a:xfrm>
            <a:off x="5715000" y="4799059"/>
            <a:ext cx="3191161" cy="228600"/>
          </a:xfrm>
          <a:prstGeom prst="rect">
            <a:avLst/>
          </a:prstGeom>
        </p:spPr>
        <p:txBody>
          <a:bodyPr vert="horz" lIns="91440" tIns="45720" rIns="91440" bIns="4572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r" defTabSz="457200" rtl="0" eaLnBrk="1" fontAlgn="auto" latinLnBrk="0" hangingPunct="1">
              <a:lnSpc>
                <a:spcPct val="100000"/>
              </a:lnSpc>
              <a:spcBef>
                <a:spcPct val="20000"/>
              </a:spcBef>
              <a:spcAft>
                <a:spcPts val="0"/>
              </a:spcAft>
              <a:buClrTx/>
              <a:buSzTx/>
              <a:buFont typeface="Arial"/>
              <a:buNone/>
              <a:tabLst/>
              <a:defRPr/>
            </a:pPr>
            <a:r>
              <a:rPr lang="en-US" sz="600" kern="1200" dirty="0">
                <a:solidFill>
                  <a:schemeClr val="accent2">
                    <a:lumMod val="40000"/>
                    <a:lumOff val="60000"/>
                  </a:schemeClr>
                </a:solidFill>
                <a:latin typeface="+mj-lt"/>
                <a:ea typeface="+mn-ea"/>
                <a:cs typeface="+mn-cs"/>
              </a:rPr>
              <a:t>©2019 ARTHUR J. GALLAGHER &amp; CO. </a:t>
            </a:r>
          </a:p>
        </p:txBody>
      </p:sp>
    </p:spTree>
    <p:extLst>
      <p:ext uri="{BB962C8B-B14F-4D97-AF65-F5344CB8AC3E}">
        <p14:creationId xmlns:p14="http://schemas.microsoft.com/office/powerpoint/2010/main" val="1709073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ullet Left Photo">
    <p:spTree>
      <p:nvGrpSpPr>
        <p:cNvPr id="1" name=""/>
        <p:cNvGrpSpPr/>
        <p:nvPr/>
      </p:nvGrpSpPr>
      <p:grpSpPr>
        <a:xfrm>
          <a:off x="0" y="0"/>
          <a:ext cx="0" cy="0"/>
          <a:chOff x="0" y="0"/>
          <a:chExt cx="0" cy="0"/>
        </a:xfrm>
      </p:grpSpPr>
      <p:sp>
        <p:nvSpPr>
          <p:cNvPr id="6" name="Rectangle 5"/>
          <p:cNvSpPr/>
          <p:nvPr userDrawn="1"/>
        </p:nvSpPr>
        <p:spPr>
          <a:xfrm>
            <a:off x="0" y="0"/>
            <a:ext cx="9176426" cy="5166360"/>
          </a:xfrm>
          <a:prstGeom prst="rect">
            <a:avLst/>
          </a:prstGeom>
          <a:blipFill>
            <a:blip r:embed="rId2" cstate="screen">
              <a:alphaModFix amt="90000"/>
              <a:extLst>
                <a:ext uri="{28A0092B-C50C-407E-A947-70E740481C1C}">
                  <a14:useLocalDpi xmlns:a14="http://schemas.microsoft.com/office/drawing/2010/main"/>
                </a:ext>
              </a:extLst>
            </a:blip>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effectLst/>
            </a:endParaRPr>
          </a:p>
        </p:txBody>
      </p:sp>
      <p:sp>
        <p:nvSpPr>
          <p:cNvPr id="3" name="Content Placeholder 2"/>
          <p:cNvSpPr>
            <a:spLocks noGrp="1"/>
          </p:cNvSpPr>
          <p:nvPr>
            <p:ph idx="1" hasCustomPrompt="1"/>
          </p:nvPr>
        </p:nvSpPr>
        <p:spPr>
          <a:xfrm>
            <a:off x="4293697" y="1303020"/>
            <a:ext cx="4476585" cy="2672632"/>
          </a:xfrm>
          <a:prstGeom prst="rect">
            <a:avLst/>
          </a:prstGeom>
        </p:spPr>
        <p:txBody>
          <a:bodyPr/>
          <a:lstStyle>
            <a:lvl1pPr marL="228600" marR="0" indent="-228600" algn="l" defTabSz="457200" rtl="0" eaLnBrk="1" fontAlgn="auto" latinLnBrk="0" hangingPunct="1">
              <a:lnSpc>
                <a:spcPct val="100000"/>
              </a:lnSpc>
              <a:spcBef>
                <a:spcPts val="0"/>
              </a:spcBef>
              <a:spcAft>
                <a:spcPts val="900"/>
              </a:spcAft>
              <a:buClr>
                <a:srgbClr val="6FACDE"/>
              </a:buClr>
              <a:buSzTx/>
              <a:buFont typeface="Arial"/>
              <a:buChar char="•"/>
              <a:tabLst/>
              <a:defRPr sz="1600">
                <a:solidFill>
                  <a:schemeClr val="tx2"/>
                </a:solidFill>
              </a:defRPr>
            </a:lvl1pPr>
            <a:lvl2pPr marL="461963" marR="0" indent="-230188" algn="l" defTabSz="457200" rtl="0" eaLnBrk="1" fontAlgn="auto" latinLnBrk="0" hangingPunct="1">
              <a:lnSpc>
                <a:spcPct val="100000"/>
              </a:lnSpc>
              <a:spcBef>
                <a:spcPts val="0"/>
              </a:spcBef>
              <a:spcAft>
                <a:spcPts val="900"/>
              </a:spcAft>
              <a:buClr>
                <a:srgbClr val="6FACDE"/>
              </a:buClr>
              <a:buSzTx/>
              <a:buFont typeface="Arial"/>
              <a:buChar char="–"/>
              <a:tabLst/>
              <a:defRPr>
                <a:solidFill>
                  <a:schemeClr val="tx2"/>
                </a:solidFill>
              </a:defRPr>
            </a:lvl2pPr>
            <a:lvl3pPr marL="684213" marR="0" indent="-230188" algn="l" defTabSz="457200" rtl="0" eaLnBrk="1" fontAlgn="auto" latinLnBrk="0" hangingPunct="1">
              <a:lnSpc>
                <a:spcPct val="100000"/>
              </a:lnSpc>
              <a:spcBef>
                <a:spcPts val="0"/>
              </a:spcBef>
              <a:spcAft>
                <a:spcPts val="900"/>
              </a:spcAft>
              <a:buClr>
                <a:srgbClr val="6FACDE"/>
              </a:buClr>
              <a:buSzTx/>
              <a:buFont typeface="Wingdings" panose="05000000000000000000" pitchFamily="2" charset="2"/>
              <a:buChar char="§"/>
              <a:tabLst/>
              <a:defRPr>
                <a:solidFill>
                  <a:schemeClr val="tx2"/>
                </a:solidFill>
              </a:defRPr>
            </a:lvl3pPr>
            <a:lvl4pPr marL="914400" marR="0" indent="-223838" algn="l" defTabSz="457200" rtl="0" eaLnBrk="1" fontAlgn="auto" latinLnBrk="0" hangingPunct="1">
              <a:lnSpc>
                <a:spcPct val="100000"/>
              </a:lnSpc>
              <a:spcBef>
                <a:spcPts val="0"/>
              </a:spcBef>
              <a:spcAft>
                <a:spcPts val="900"/>
              </a:spcAft>
              <a:buClr>
                <a:srgbClr val="6FACDE"/>
              </a:buClr>
              <a:buSzTx/>
              <a:buFont typeface="Arial"/>
              <a:buChar char="–"/>
              <a:tabLst/>
              <a:defRPr>
                <a:solidFill>
                  <a:schemeClr val="tx2"/>
                </a:solidFill>
              </a:defRPr>
            </a:lvl4pPr>
            <a:lvl5pPr marL="1143000" marR="0" indent="-223838" algn="l" defTabSz="457200" rtl="0" eaLnBrk="1" fontAlgn="auto" latinLnBrk="0" hangingPunct="1">
              <a:lnSpc>
                <a:spcPct val="100000"/>
              </a:lnSpc>
              <a:spcBef>
                <a:spcPts val="0"/>
              </a:spcBef>
              <a:spcAft>
                <a:spcPts val="900"/>
              </a:spcAft>
              <a:buClr>
                <a:srgbClr val="6FACDE"/>
              </a:buClr>
              <a:buSzTx/>
              <a:buFont typeface="Arial" panose="020B0604020202020204" pitchFamily="34" charset="0"/>
              <a:buChar char="–"/>
              <a:tabLst/>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8"/>
          <p:cNvSpPr>
            <a:spLocks noGrp="1"/>
          </p:cNvSpPr>
          <p:nvPr>
            <p:ph type="body" sz="quarter" idx="13" hasCustomPrompt="1"/>
          </p:nvPr>
        </p:nvSpPr>
        <p:spPr>
          <a:xfrm>
            <a:off x="4293697" y="925830"/>
            <a:ext cx="4476585" cy="255890"/>
          </a:xfrm>
          <a:prstGeom prst="rect">
            <a:avLst/>
          </a:prstGeom>
        </p:spPr>
        <p:txBody>
          <a:bodyPr>
            <a:noAutofit/>
          </a:bodyPr>
          <a:lstStyle>
            <a:lvl1pPr marL="0" indent="0">
              <a:buNone/>
              <a:defRPr sz="1800" b="1">
                <a:solidFill>
                  <a:schemeClr val="accent2"/>
                </a:solidFill>
                <a:latin typeface="+mj-lt"/>
              </a:defRPr>
            </a:lvl1pPr>
          </a:lstStyle>
          <a:p>
            <a:pPr lvl="0"/>
            <a:r>
              <a:rPr lang="en-US" dirty="0"/>
              <a:t>Subtitle</a:t>
            </a:r>
          </a:p>
        </p:txBody>
      </p:sp>
      <p:sp>
        <p:nvSpPr>
          <p:cNvPr id="8" name="Text Placeholder 6"/>
          <p:cNvSpPr txBox="1">
            <a:spLocks/>
          </p:cNvSpPr>
          <p:nvPr userDrawn="1"/>
        </p:nvSpPr>
        <p:spPr>
          <a:xfrm>
            <a:off x="5715000" y="4799059"/>
            <a:ext cx="3191161" cy="228600"/>
          </a:xfrm>
          <a:prstGeom prst="rect">
            <a:avLst/>
          </a:prstGeom>
        </p:spPr>
        <p:txBody>
          <a:bodyPr vert="horz" lIns="91440" tIns="45720" rIns="91440" bIns="4572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r" defTabSz="457200" rtl="0" eaLnBrk="1" fontAlgn="auto" latinLnBrk="0" hangingPunct="1">
              <a:lnSpc>
                <a:spcPct val="100000"/>
              </a:lnSpc>
              <a:spcBef>
                <a:spcPct val="20000"/>
              </a:spcBef>
              <a:spcAft>
                <a:spcPts val="0"/>
              </a:spcAft>
              <a:buClrTx/>
              <a:buSzTx/>
              <a:buFont typeface="Arial"/>
              <a:buNone/>
              <a:tabLst/>
              <a:defRPr/>
            </a:pPr>
            <a:r>
              <a:rPr lang="en-US" sz="600" kern="1200" dirty="0">
                <a:solidFill>
                  <a:schemeClr val="accent2">
                    <a:lumMod val="40000"/>
                    <a:lumOff val="60000"/>
                  </a:schemeClr>
                </a:solidFill>
                <a:latin typeface="+mj-lt"/>
                <a:ea typeface="+mn-ea"/>
                <a:cs typeface="+mn-cs"/>
              </a:rPr>
              <a:t>©2019 ARTHUR J. GALLAGHER &amp; CO. </a:t>
            </a:r>
          </a:p>
        </p:txBody>
      </p:sp>
      <p:pic>
        <p:nvPicPr>
          <p:cNvPr id="9" name="Pictur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60995" y="63737"/>
            <a:ext cx="1789486" cy="546543"/>
          </a:xfrm>
          <a:prstGeom prst="rect">
            <a:avLst/>
          </a:prstGeom>
        </p:spPr>
      </p:pic>
    </p:spTree>
    <p:extLst>
      <p:ext uri="{BB962C8B-B14F-4D97-AF65-F5344CB8AC3E}">
        <p14:creationId xmlns:p14="http://schemas.microsoft.com/office/powerpoint/2010/main" val="2641003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ullet Right Photo">
    <p:spTree>
      <p:nvGrpSpPr>
        <p:cNvPr id="1" name=""/>
        <p:cNvGrpSpPr/>
        <p:nvPr/>
      </p:nvGrpSpPr>
      <p:grpSpPr>
        <a:xfrm>
          <a:off x="0" y="0"/>
          <a:ext cx="0" cy="0"/>
          <a:chOff x="0" y="0"/>
          <a:chExt cx="0" cy="0"/>
        </a:xfrm>
      </p:grpSpPr>
      <p:sp>
        <p:nvSpPr>
          <p:cNvPr id="10" name="Rectangle 9"/>
          <p:cNvSpPr/>
          <p:nvPr userDrawn="1"/>
        </p:nvSpPr>
        <p:spPr>
          <a:xfrm>
            <a:off x="0" y="-1"/>
            <a:ext cx="9144000" cy="5166360"/>
          </a:xfrm>
          <a:prstGeom prst="rect">
            <a:avLst/>
          </a:prstGeom>
          <a:blipFill>
            <a:blip r:embed="rId2" cstate="screen">
              <a:alphaModFix amt="90000"/>
              <a:extLst>
                <a:ext uri="{28A0092B-C50C-407E-A947-70E740481C1C}">
                  <a14:useLocalDpi xmlns:a14="http://schemas.microsoft.com/office/drawing/2010/main"/>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effectLst/>
            </a:endParaRPr>
          </a:p>
        </p:txBody>
      </p:sp>
      <p:sp>
        <p:nvSpPr>
          <p:cNvPr id="3" name="Content Placeholder 2"/>
          <p:cNvSpPr>
            <a:spLocks noGrp="1"/>
          </p:cNvSpPr>
          <p:nvPr>
            <p:ph idx="1" hasCustomPrompt="1"/>
          </p:nvPr>
        </p:nvSpPr>
        <p:spPr>
          <a:xfrm>
            <a:off x="477078" y="1430965"/>
            <a:ext cx="4293706" cy="2672632"/>
          </a:xfrm>
          <a:prstGeom prst="rect">
            <a:avLst/>
          </a:prstGeom>
        </p:spPr>
        <p:txBody>
          <a:bodyPr/>
          <a:lstStyle>
            <a:lvl1pPr marL="228600" marR="0" indent="-228600" algn="l" defTabSz="457200" rtl="0" eaLnBrk="1" fontAlgn="auto" latinLnBrk="0" hangingPunct="1">
              <a:lnSpc>
                <a:spcPct val="100000"/>
              </a:lnSpc>
              <a:spcBef>
                <a:spcPts val="0"/>
              </a:spcBef>
              <a:spcAft>
                <a:spcPts val="900"/>
              </a:spcAft>
              <a:buClr>
                <a:srgbClr val="6FACDE"/>
              </a:buClr>
              <a:buSzTx/>
              <a:buFont typeface="Arial"/>
              <a:buChar char="•"/>
              <a:tabLst/>
              <a:defRPr sz="1600">
                <a:solidFill>
                  <a:schemeClr val="tx2"/>
                </a:solidFill>
              </a:defRPr>
            </a:lvl1pPr>
            <a:lvl2pPr marL="461963" marR="0" indent="-230188" algn="l" defTabSz="457200" rtl="0" eaLnBrk="1" fontAlgn="auto" latinLnBrk="0" hangingPunct="1">
              <a:lnSpc>
                <a:spcPct val="100000"/>
              </a:lnSpc>
              <a:spcBef>
                <a:spcPts val="0"/>
              </a:spcBef>
              <a:spcAft>
                <a:spcPts val="900"/>
              </a:spcAft>
              <a:buClr>
                <a:srgbClr val="6FACDE"/>
              </a:buClr>
              <a:buSzTx/>
              <a:buFont typeface="Arial"/>
              <a:buChar char="–"/>
              <a:tabLst/>
              <a:defRPr>
                <a:solidFill>
                  <a:schemeClr val="tx2"/>
                </a:solidFill>
              </a:defRPr>
            </a:lvl2pPr>
            <a:lvl3pPr marL="684213" marR="0" indent="-230188" algn="l" defTabSz="457200" rtl="0" eaLnBrk="1" fontAlgn="auto" latinLnBrk="0" hangingPunct="1">
              <a:lnSpc>
                <a:spcPct val="100000"/>
              </a:lnSpc>
              <a:spcBef>
                <a:spcPts val="0"/>
              </a:spcBef>
              <a:spcAft>
                <a:spcPts val="900"/>
              </a:spcAft>
              <a:buClr>
                <a:srgbClr val="6FACDE"/>
              </a:buClr>
              <a:buSzTx/>
              <a:buFont typeface="Wingdings" panose="05000000000000000000" pitchFamily="2" charset="2"/>
              <a:buChar char="§"/>
              <a:tabLst/>
              <a:defRPr>
                <a:solidFill>
                  <a:schemeClr val="tx2"/>
                </a:solidFill>
              </a:defRPr>
            </a:lvl3pPr>
            <a:lvl4pPr marL="914400" marR="0" indent="-223838" algn="l" defTabSz="457200" rtl="0" eaLnBrk="1" fontAlgn="auto" latinLnBrk="0" hangingPunct="1">
              <a:lnSpc>
                <a:spcPct val="100000"/>
              </a:lnSpc>
              <a:spcBef>
                <a:spcPts val="0"/>
              </a:spcBef>
              <a:spcAft>
                <a:spcPts val="900"/>
              </a:spcAft>
              <a:buClr>
                <a:srgbClr val="6FACDE"/>
              </a:buClr>
              <a:buSzTx/>
              <a:buFont typeface="Arial"/>
              <a:buChar char="–"/>
              <a:tabLst/>
              <a:defRPr>
                <a:solidFill>
                  <a:schemeClr val="tx2"/>
                </a:solidFill>
              </a:defRPr>
            </a:lvl4pPr>
            <a:lvl5pPr marL="1143000" marR="0" indent="-223838" algn="l" defTabSz="457200" rtl="0" eaLnBrk="1" fontAlgn="auto" latinLnBrk="0" hangingPunct="1">
              <a:lnSpc>
                <a:spcPct val="100000"/>
              </a:lnSpc>
              <a:spcBef>
                <a:spcPts val="0"/>
              </a:spcBef>
              <a:spcAft>
                <a:spcPts val="900"/>
              </a:spcAft>
              <a:buClr>
                <a:srgbClr val="6FACDE"/>
              </a:buClr>
              <a:buSzTx/>
              <a:buFont typeface="Arial" panose="020B0604020202020204" pitchFamily="34" charset="0"/>
              <a:buChar char="–"/>
              <a:tabLst/>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8"/>
          <p:cNvSpPr>
            <a:spLocks noGrp="1"/>
          </p:cNvSpPr>
          <p:nvPr>
            <p:ph type="body" sz="quarter" idx="13" hasCustomPrompt="1"/>
          </p:nvPr>
        </p:nvSpPr>
        <p:spPr>
          <a:xfrm>
            <a:off x="477078" y="1053775"/>
            <a:ext cx="4293706" cy="255890"/>
          </a:xfrm>
          <a:prstGeom prst="rect">
            <a:avLst/>
          </a:prstGeom>
        </p:spPr>
        <p:txBody>
          <a:bodyPr>
            <a:noAutofit/>
          </a:bodyPr>
          <a:lstStyle>
            <a:lvl1pPr marL="0" indent="0">
              <a:buNone/>
              <a:defRPr sz="1800" b="1">
                <a:solidFill>
                  <a:schemeClr val="accent2"/>
                </a:solidFill>
                <a:latin typeface="+mj-lt"/>
              </a:defRPr>
            </a:lvl1pPr>
          </a:lstStyle>
          <a:p>
            <a:pPr lvl="0"/>
            <a:r>
              <a:rPr lang="en-US" dirty="0"/>
              <a:t>Subtitle</a:t>
            </a:r>
          </a:p>
        </p:txBody>
      </p:sp>
      <p:sp>
        <p:nvSpPr>
          <p:cNvPr id="8" name="Text Placeholder 6"/>
          <p:cNvSpPr txBox="1">
            <a:spLocks/>
          </p:cNvSpPr>
          <p:nvPr userDrawn="1"/>
        </p:nvSpPr>
        <p:spPr>
          <a:xfrm>
            <a:off x="5715000" y="4846320"/>
            <a:ext cx="3191161" cy="228600"/>
          </a:xfrm>
          <a:prstGeom prst="rect">
            <a:avLst/>
          </a:prstGeom>
        </p:spPr>
        <p:txBody>
          <a:bodyPr vert="horz" lIns="91440" tIns="45720" rIns="91440" bIns="4572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r" defTabSz="457200" rtl="0" eaLnBrk="1" fontAlgn="auto" latinLnBrk="0" hangingPunct="1">
              <a:lnSpc>
                <a:spcPct val="100000"/>
              </a:lnSpc>
              <a:spcBef>
                <a:spcPct val="20000"/>
              </a:spcBef>
              <a:spcAft>
                <a:spcPts val="0"/>
              </a:spcAft>
              <a:buClrTx/>
              <a:buSzTx/>
              <a:buFont typeface="Arial"/>
              <a:buNone/>
              <a:tabLst/>
              <a:defRPr/>
            </a:pPr>
            <a:r>
              <a:rPr lang="en-US" sz="600" kern="1200" dirty="0">
                <a:solidFill>
                  <a:schemeClr val="accent2">
                    <a:lumMod val="40000"/>
                    <a:lumOff val="60000"/>
                  </a:schemeClr>
                </a:solidFill>
                <a:latin typeface="+mj-lt"/>
                <a:ea typeface="+mn-ea"/>
                <a:cs typeface="+mn-cs"/>
              </a:rPr>
              <a:t>©2019 ARTHUR J. GALLAGHER &amp; CO. </a:t>
            </a:r>
          </a:p>
        </p:txBody>
      </p:sp>
      <p:sp>
        <p:nvSpPr>
          <p:cNvPr id="11" name="TextBox 10"/>
          <p:cNvSpPr txBox="1"/>
          <p:nvPr userDrawn="1"/>
        </p:nvSpPr>
        <p:spPr>
          <a:xfrm>
            <a:off x="228600" y="4892040"/>
            <a:ext cx="320040" cy="184666"/>
          </a:xfrm>
          <a:prstGeom prst="rect">
            <a:avLst/>
          </a:prstGeom>
          <a:noFill/>
        </p:spPr>
        <p:txBody>
          <a:bodyPr wrap="square" rtlCol="0">
            <a:spAutoFit/>
          </a:bodyPr>
          <a:lstStyle/>
          <a:p>
            <a:fld id="{47A85379-F5D1-4B17-9A88-B6775F35A499}" type="slidenum">
              <a:rPr lang="en-US" sz="600" smtClean="0">
                <a:solidFill>
                  <a:schemeClr val="accent2">
                    <a:lumMod val="40000"/>
                    <a:lumOff val="60000"/>
                  </a:schemeClr>
                </a:solidFill>
              </a:rPr>
              <a:t>‹#›</a:t>
            </a:fld>
            <a:endParaRPr lang="en-US" sz="600" dirty="0">
              <a:solidFill>
                <a:schemeClr val="accent2">
                  <a:lumMod val="40000"/>
                  <a:lumOff val="60000"/>
                </a:schemeClr>
              </a:solidFill>
            </a:endParaRPr>
          </a:p>
        </p:txBody>
      </p:sp>
    </p:spTree>
    <p:extLst>
      <p:ext uri="{BB962C8B-B14F-4D97-AF65-F5344CB8AC3E}">
        <p14:creationId xmlns:p14="http://schemas.microsoft.com/office/powerpoint/2010/main" val="2674559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ullet Grid">
    <p:spTree>
      <p:nvGrpSpPr>
        <p:cNvPr id="1" name=""/>
        <p:cNvGrpSpPr/>
        <p:nvPr/>
      </p:nvGrpSpPr>
      <p:grpSpPr>
        <a:xfrm>
          <a:off x="0" y="0"/>
          <a:ext cx="0" cy="0"/>
          <a:chOff x="0" y="0"/>
          <a:chExt cx="0" cy="0"/>
        </a:xfrm>
      </p:grpSpPr>
      <p:sp>
        <p:nvSpPr>
          <p:cNvPr id="11" name="Rectangle 10"/>
          <p:cNvSpPr/>
          <p:nvPr userDrawn="1"/>
        </p:nvSpPr>
        <p:spPr>
          <a:xfrm>
            <a:off x="0" y="-1"/>
            <a:ext cx="9144000" cy="5166360"/>
          </a:xfrm>
          <a:prstGeom prst="rect">
            <a:avLst/>
          </a:prstGeom>
          <a:blipFill dpi="0" rotWithShape="1">
            <a:blip r:embed="rId2" cstate="screen">
              <a:alphaModFix amt="90000"/>
              <a:extLst>
                <a:ext uri="{28A0092B-C50C-407E-A947-70E740481C1C}">
                  <a14:useLocalDpi xmlns:a14="http://schemas.microsoft.com/office/drawing/2010/main"/>
                </a:ext>
              </a:extLst>
            </a:blip>
            <a:srcRect/>
            <a:stretch>
              <a:fillRect t="79"/>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hasCustomPrompt="1"/>
          </p:nvPr>
        </p:nvSpPr>
        <p:spPr>
          <a:xfrm>
            <a:off x="477078" y="1784246"/>
            <a:ext cx="3874206" cy="2672632"/>
          </a:xfrm>
          <a:prstGeom prst="rect">
            <a:avLst/>
          </a:prstGeom>
        </p:spPr>
        <p:txBody>
          <a:bodyPr/>
          <a:lstStyle>
            <a:lvl1pPr marL="228600" marR="0" indent="-228600" algn="l" defTabSz="457200" rtl="0" eaLnBrk="1" fontAlgn="auto" latinLnBrk="0" hangingPunct="1">
              <a:lnSpc>
                <a:spcPct val="100000"/>
              </a:lnSpc>
              <a:spcBef>
                <a:spcPts val="0"/>
              </a:spcBef>
              <a:spcAft>
                <a:spcPts val="900"/>
              </a:spcAft>
              <a:buClr>
                <a:srgbClr val="6FACDE"/>
              </a:buClr>
              <a:buSzTx/>
              <a:buFont typeface="Arial"/>
              <a:buChar char="•"/>
              <a:tabLst/>
              <a:defRPr sz="1600">
                <a:solidFill>
                  <a:schemeClr val="tx2"/>
                </a:solidFill>
              </a:defRPr>
            </a:lvl1pPr>
            <a:lvl2pPr marL="461963" marR="0" indent="-230188" algn="l" defTabSz="457200" rtl="0" eaLnBrk="1" fontAlgn="auto" latinLnBrk="0" hangingPunct="1">
              <a:lnSpc>
                <a:spcPct val="100000"/>
              </a:lnSpc>
              <a:spcBef>
                <a:spcPts val="0"/>
              </a:spcBef>
              <a:spcAft>
                <a:spcPts val="900"/>
              </a:spcAft>
              <a:buClr>
                <a:srgbClr val="6FACDE"/>
              </a:buClr>
              <a:buSzTx/>
              <a:buFont typeface="Arial"/>
              <a:buChar char="–"/>
              <a:tabLst/>
              <a:defRPr>
                <a:solidFill>
                  <a:schemeClr val="tx2"/>
                </a:solidFill>
              </a:defRPr>
            </a:lvl2pPr>
            <a:lvl3pPr marL="684213" marR="0" indent="-230188" algn="l" defTabSz="457200" rtl="0" eaLnBrk="1" fontAlgn="auto" latinLnBrk="0" hangingPunct="1">
              <a:lnSpc>
                <a:spcPct val="100000"/>
              </a:lnSpc>
              <a:spcBef>
                <a:spcPts val="0"/>
              </a:spcBef>
              <a:spcAft>
                <a:spcPts val="900"/>
              </a:spcAft>
              <a:buClr>
                <a:srgbClr val="6FACDE"/>
              </a:buClr>
              <a:buSzTx/>
              <a:buFont typeface="Wingdings" panose="05000000000000000000" pitchFamily="2" charset="2"/>
              <a:buChar char="§"/>
              <a:tabLst/>
              <a:defRPr>
                <a:solidFill>
                  <a:schemeClr val="tx2"/>
                </a:solidFill>
              </a:defRPr>
            </a:lvl3pPr>
            <a:lvl4pPr marL="914400" marR="0" indent="-223838" algn="l" defTabSz="457200" rtl="0" eaLnBrk="1" fontAlgn="auto" latinLnBrk="0" hangingPunct="1">
              <a:lnSpc>
                <a:spcPct val="100000"/>
              </a:lnSpc>
              <a:spcBef>
                <a:spcPts val="0"/>
              </a:spcBef>
              <a:spcAft>
                <a:spcPts val="900"/>
              </a:spcAft>
              <a:buClr>
                <a:srgbClr val="6FACDE"/>
              </a:buClr>
              <a:buSzTx/>
              <a:buFont typeface="Arial"/>
              <a:buChar char="–"/>
              <a:tabLst/>
              <a:defRPr>
                <a:solidFill>
                  <a:schemeClr val="tx2"/>
                </a:solidFill>
              </a:defRPr>
            </a:lvl4pPr>
            <a:lvl5pPr marL="1143000" marR="0" indent="-223838" algn="l" defTabSz="457200" rtl="0" eaLnBrk="1" fontAlgn="auto" latinLnBrk="0" hangingPunct="1">
              <a:lnSpc>
                <a:spcPct val="100000"/>
              </a:lnSpc>
              <a:spcBef>
                <a:spcPts val="0"/>
              </a:spcBef>
              <a:spcAft>
                <a:spcPts val="900"/>
              </a:spcAft>
              <a:buClr>
                <a:srgbClr val="6FACDE"/>
              </a:buClr>
              <a:buSzTx/>
              <a:buFont typeface="Arial" panose="020B0604020202020204" pitchFamily="34" charset="0"/>
              <a:buChar char="–"/>
              <a:tabLst/>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8"/>
          <p:cNvSpPr>
            <a:spLocks noGrp="1"/>
          </p:cNvSpPr>
          <p:nvPr>
            <p:ph type="body" sz="quarter" idx="13" hasCustomPrompt="1"/>
          </p:nvPr>
        </p:nvSpPr>
        <p:spPr>
          <a:xfrm>
            <a:off x="477078" y="1407056"/>
            <a:ext cx="3874206" cy="255890"/>
          </a:xfrm>
          <a:prstGeom prst="rect">
            <a:avLst/>
          </a:prstGeom>
        </p:spPr>
        <p:txBody>
          <a:bodyPr>
            <a:noAutofit/>
          </a:bodyPr>
          <a:lstStyle>
            <a:lvl1pPr marL="0" indent="0">
              <a:buNone/>
              <a:defRPr sz="1800" b="1">
                <a:solidFill>
                  <a:schemeClr val="accent2"/>
                </a:solidFill>
                <a:latin typeface="+mj-lt"/>
              </a:defRPr>
            </a:lvl1pPr>
          </a:lstStyle>
          <a:p>
            <a:pPr lvl="0"/>
            <a:r>
              <a:rPr lang="en-US" dirty="0"/>
              <a:t>Subtitle</a:t>
            </a:r>
          </a:p>
        </p:txBody>
      </p:sp>
      <p:sp>
        <p:nvSpPr>
          <p:cNvPr id="8" name="Text Placeholder 6"/>
          <p:cNvSpPr txBox="1">
            <a:spLocks/>
          </p:cNvSpPr>
          <p:nvPr userDrawn="1"/>
        </p:nvSpPr>
        <p:spPr>
          <a:xfrm>
            <a:off x="5715000" y="4846320"/>
            <a:ext cx="3191161" cy="228600"/>
          </a:xfrm>
          <a:prstGeom prst="rect">
            <a:avLst/>
          </a:prstGeom>
        </p:spPr>
        <p:txBody>
          <a:bodyPr vert="horz" lIns="91440" tIns="45720" rIns="91440" bIns="4572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r" defTabSz="457200" rtl="0" eaLnBrk="1" fontAlgn="auto" latinLnBrk="0" hangingPunct="1">
              <a:lnSpc>
                <a:spcPct val="100000"/>
              </a:lnSpc>
              <a:spcBef>
                <a:spcPct val="20000"/>
              </a:spcBef>
              <a:spcAft>
                <a:spcPts val="0"/>
              </a:spcAft>
              <a:buClrTx/>
              <a:buSzTx/>
              <a:buFont typeface="Arial"/>
              <a:buNone/>
              <a:tabLst/>
              <a:defRPr/>
            </a:pPr>
            <a:r>
              <a:rPr lang="en-US" sz="600" kern="1200" dirty="0">
                <a:solidFill>
                  <a:schemeClr val="accent2">
                    <a:lumMod val="40000"/>
                    <a:lumOff val="60000"/>
                  </a:schemeClr>
                </a:solidFill>
                <a:latin typeface="+mj-lt"/>
                <a:ea typeface="+mn-ea"/>
                <a:cs typeface="+mn-cs"/>
              </a:rPr>
              <a:t>©2019 ARTHUR J. GALLAGHER &amp; CO. </a:t>
            </a:r>
          </a:p>
        </p:txBody>
      </p:sp>
      <p:pic>
        <p:nvPicPr>
          <p:cNvPr id="12" name="Picture 1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59917" y="63737"/>
            <a:ext cx="1789487" cy="546543"/>
          </a:xfrm>
          <a:prstGeom prst="rect">
            <a:avLst/>
          </a:prstGeom>
        </p:spPr>
      </p:pic>
      <p:sp>
        <p:nvSpPr>
          <p:cNvPr id="13" name="Shape 393">
            <a:extLst>
              <a:ext uri="{FF2B5EF4-FFF2-40B4-BE49-F238E27FC236}">
                <a16:creationId xmlns:a16="http://schemas.microsoft.com/office/drawing/2014/main" id="{55080A59-49F8-4173-B90A-D4F77A9CC548}"/>
              </a:ext>
            </a:extLst>
          </p:cNvPr>
          <p:cNvSpPr/>
          <p:nvPr userDrawn="1"/>
        </p:nvSpPr>
        <p:spPr>
          <a:xfrm>
            <a:off x="4951490" y="2571750"/>
            <a:ext cx="3864689" cy="0"/>
          </a:xfrm>
          <a:prstGeom prst="line">
            <a:avLst/>
          </a:prstGeom>
          <a:ln w="3175">
            <a:solidFill>
              <a:srgbClr val="FFFFFF"/>
            </a:solidFill>
            <a:miter lim="400000"/>
          </a:ln>
        </p:spPr>
        <p:txBody>
          <a:bodyPr lIns="19050" tIns="19050" rIns="19050" bIns="19050" anchor="ctr"/>
          <a:lstStyle/>
          <a:p>
            <a:pPr algn="ctr" defTabSz="309562">
              <a:defRPr sz="1200">
                <a:latin typeface="Helvetica Light"/>
                <a:ea typeface="Helvetica Light"/>
                <a:cs typeface="Helvetica Light"/>
                <a:sym typeface="Helvetica Light"/>
              </a:defRPr>
            </a:pPr>
            <a:endParaRPr/>
          </a:p>
        </p:txBody>
      </p:sp>
      <p:sp>
        <p:nvSpPr>
          <p:cNvPr id="14" name="Shape 394">
            <a:extLst>
              <a:ext uri="{FF2B5EF4-FFF2-40B4-BE49-F238E27FC236}">
                <a16:creationId xmlns:a16="http://schemas.microsoft.com/office/drawing/2014/main" id="{E38B0E98-5E44-4A84-8A96-99BBD67678FA}"/>
              </a:ext>
            </a:extLst>
          </p:cNvPr>
          <p:cNvSpPr/>
          <p:nvPr userDrawn="1"/>
        </p:nvSpPr>
        <p:spPr>
          <a:xfrm flipV="1">
            <a:off x="6912794" y="656161"/>
            <a:ext cx="1" cy="3864689"/>
          </a:xfrm>
          <a:prstGeom prst="line">
            <a:avLst/>
          </a:prstGeom>
          <a:ln w="3175">
            <a:solidFill>
              <a:srgbClr val="FFFFFF"/>
            </a:solidFill>
            <a:miter lim="400000"/>
          </a:ln>
        </p:spPr>
        <p:txBody>
          <a:bodyPr lIns="19050" tIns="19050" rIns="19050" bIns="19050" anchor="ctr"/>
          <a:lstStyle/>
          <a:p>
            <a:pPr algn="ctr" defTabSz="309562">
              <a:defRPr sz="1200">
                <a:latin typeface="Helvetica Light"/>
                <a:ea typeface="Helvetica Light"/>
                <a:cs typeface="Helvetica Light"/>
                <a:sym typeface="Helvetica Light"/>
              </a:defRPr>
            </a:pPr>
            <a:endParaRPr/>
          </a:p>
        </p:txBody>
      </p:sp>
    </p:spTree>
    <p:extLst>
      <p:ext uri="{BB962C8B-B14F-4D97-AF65-F5344CB8AC3E}">
        <p14:creationId xmlns:p14="http://schemas.microsoft.com/office/powerpoint/2010/main" val="297292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ullets Yellow Accent">
    <p:spTree>
      <p:nvGrpSpPr>
        <p:cNvPr id="1" name=""/>
        <p:cNvGrpSpPr/>
        <p:nvPr/>
      </p:nvGrpSpPr>
      <p:grpSpPr>
        <a:xfrm>
          <a:off x="0" y="0"/>
          <a:ext cx="0" cy="0"/>
          <a:chOff x="0" y="0"/>
          <a:chExt cx="0" cy="0"/>
        </a:xfrm>
      </p:grpSpPr>
      <p:sp>
        <p:nvSpPr>
          <p:cNvPr id="6" name="Rectangle 5"/>
          <p:cNvSpPr/>
          <p:nvPr userDrawn="1"/>
        </p:nvSpPr>
        <p:spPr>
          <a:xfrm>
            <a:off x="0" y="3925613"/>
            <a:ext cx="9144000" cy="1230819"/>
          </a:xfrm>
          <a:prstGeom prst="rect">
            <a:avLst/>
          </a:prstGeom>
          <a:blipFill dpi="0" rotWithShape="1">
            <a:blip r:embed="rId2" cstate="screen">
              <a:alphaModFix amt="90000"/>
              <a:extLst>
                <a:ext uri="{28A0092B-C50C-407E-A947-70E740481C1C}">
                  <a14:useLocalDpi xmlns:a14="http://schemas.microsoft.com/office/drawing/2010/main"/>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hasCustomPrompt="1"/>
          </p:nvPr>
        </p:nvSpPr>
        <p:spPr>
          <a:xfrm>
            <a:off x="228600" y="1303020"/>
            <a:ext cx="7772400" cy="3223260"/>
          </a:xfrm>
          <a:prstGeom prst="rect">
            <a:avLst/>
          </a:prstGeom>
        </p:spPr>
        <p:txBody>
          <a:bodyPr/>
          <a:lstStyle>
            <a:lvl1pPr marL="228600" marR="0" indent="-228600" algn="l" defTabSz="457200" rtl="0" eaLnBrk="1" fontAlgn="auto" latinLnBrk="0" hangingPunct="1">
              <a:lnSpc>
                <a:spcPct val="100000"/>
              </a:lnSpc>
              <a:spcBef>
                <a:spcPts val="0"/>
              </a:spcBef>
              <a:spcAft>
                <a:spcPts val="900"/>
              </a:spcAft>
              <a:buClr>
                <a:srgbClr val="6FACDE"/>
              </a:buClr>
              <a:buSzTx/>
              <a:buFont typeface="Arial"/>
              <a:buChar char="•"/>
              <a:tabLst/>
              <a:defRPr>
                <a:solidFill>
                  <a:schemeClr val="tx2"/>
                </a:solidFill>
              </a:defRPr>
            </a:lvl1pPr>
            <a:lvl2pPr marL="461963" marR="0" indent="-230188" algn="l" defTabSz="457200" rtl="0" eaLnBrk="1" fontAlgn="auto" latinLnBrk="0" hangingPunct="1">
              <a:lnSpc>
                <a:spcPct val="100000"/>
              </a:lnSpc>
              <a:spcBef>
                <a:spcPts val="0"/>
              </a:spcBef>
              <a:spcAft>
                <a:spcPts val="900"/>
              </a:spcAft>
              <a:buClr>
                <a:srgbClr val="6FACDE"/>
              </a:buClr>
              <a:buSzTx/>
              <a:buFont typeface="Arial"/>
              <a:buChar char="–"/>
              <a:tabLst/>
              <a:defRPr>
                <a:solidFill>
                  <a:schemeClr val="tx2"/>
                </a:solidFill>
              </a:defRPr>
            </a:lvl2pPr>
            <a:lvl3pPr marL="684213" marR="0" indent="-230188" algn="l" defTabSz="457200" rtl="0" eaLnBrk="1" fontAlgn="auto" latinLnBrk="0" hangingPunct="1">
              <a:lnSpc>
                <a:spcPct val="100000"/>
              </a:lnSpc>
              <a:spcBef>
                <a:spcPts val="0"/>
              </a:spcBef>
              <a:spcAft>
                <a:spcPts val="900"/>
              </a:spcAft>
              <a:buClr>
                <a:srgbClr val="6FACDE"/>
              </a:buClr>
              <a:buSzTx/>
              <a:buFont typeface="Wingdings" panose="05000000000000000000" pitchFamily="2" charset="2"/>
              <a:buChar char="§"/>
              <a:tabLst/>
              <a:defRPr>
                <a:solidFill>
                  <a:schemeClr val="tx2"/>
                </a:solidFill>
              </a:defRPr>
            </a:lvl3pPr>
            <a:lvl4pPr marL="914400" marR="0" indent="-223838" algn="l" defTabSz="457200" rtl="0" eaLnBrk="1" fontAlgn="auto" latinLnBrk="0" hangingPunct="1">
              <a:lnSpc>
                <a:spcPct val="100000"/>
              </a:lnSpc>
              <a:spcBef>
                <a:spcPts val="0"/>
              </a:spcBef>
              <a:spcAft>
                <a:spcPts val="900"/>
              </a:spcAft>
              <a:buClr>
                <a:srgbClr val="6FACDE"/>
              </a:buClr>
              <a:buSzTx/>
              <a:buFont typeface="Arial"/>
              <a:buChar char="–"/>
              <a:tabLst/>
              <a:defRPr>
                <a:solidFill>
                  <a:schemeClr val="tx2"/>
                </a:solidFill>
              </a:defRPr>
            </a:lvl4pPr>
            <a:lvl5pPr marL="1143000" marR="0" indent="-223838" algn="l" defTabSz="457200" rtl="0" eaLnBrk="1" fontAlgn="auto" latinLnBrk="0" hangingPunct="1">
              <a:lnSpc>
                <a:spcPct val="100000"/>
              </a:lnSpc>
              <a:spcBef>
                <a:spcPts val="0"/>
              </a:spcBef>
              <a:spcAft>
                <a:spcPts val="900"/>
              </a:spcAft>
              <a:buClr>
                <a:srgbClr val="6FACDE"/>
              </a:buClr>
              <a:buSzTx/>
              <a:buFont typeface="Arial" panose="020B0604020202020204" pitchFamily="34" charset="0"/>
              <a:buChar char="–"/>
              <a:tabLst/>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Placeholder 1"/>
          <p:cNvSpPr>
            <a:spLocks noGrp="1"/>
          </p:cNvSpPr>
          <p:nvPr>
            <p:ph type="title"/>
          </p:nvPr>
        </p:nvSpPr>
        <p:spPr>
          <a:xfrm>
            <a:off x="228600" y="137160"/>
            <a:ext cx="5943600" cy="617220"/>
          </a:xfrm>
          <a:prstGeom prst="rect">
            <a:avLst/>
          </a:prstGeom>
        </p:spPr>
        <p:txBody>
          <a:bodyPr vert="horz" lIns="91440" tIns="45720" rIns="91440" bIns="45720" rtlCol="0" anchor="b" anchorCtr="0">
            <a:noAutofit/>
          </a:bodyPr>
          <a:lstStyle>
            <a:lvl1pPr defTabSz="119063">
              <a:tabLst/>
              <a:defRPr>
                <a:solidFill>
                  <a:schemeClr val="accent1"/>
                </a:solidFill>
              </a:defRPr>
            </a:lvl1pPr>
          </a:lstStyle>
          <a:p>
            <a:r>
              <a:rPr lang="en-US" dirty="0"/>
              <a:t>Click to edit Master title style</a:t>
            </a:r>
          </a:p>
        </p:txBody>
      </p:sp>
      <p:pic>
        <p:nvPicPr>
          <p:cNvPr id="4" name="Picture 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60995" y="63737"/>
            <a:ext cx="1789486" cy="546543"/>
          </a:xfrm>
          <a:prstGeom prst="rect">
            <a:avLst/>
          </a:prstGeom>
        </p:spPr>
      </p:pic>
      <p:sp>
        <p:nvSpPr>
          <p:cNvPr id="8" name="Text Placeholder 6"/>
          <p:cNvSpPr txBox="1">
            <a:spLocks/>
          </p:cNvSpPr>
          <p:nvPr userDrawn="1"/>
        </p:nvSpPr>
        <p:spPr>
          <a:xfrm>
            <a:off x="5715000" y="4846320"/>
            <a:ext cx="3191161" cy="228600"/>
          </a:xfrm>
          <a:prstGeom prst="rect">
            <a:avLst/>
          </a:prstGeom>
        </p:spPr>
        <p:txBody>
          <a:bodyPr vert="horz" lIns="91440" tIns="45720" rIns="91440" bIns="4572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r" defTabSz="457200" rtl="0" eaLnBrk="1" fontAlgn="auto" latinLnBrk="0" hangingPunct="1">
              <a:lnSpc>
                <a:spcPct val="100000"/>
              </a:lnSpc>
              <a:spcBef>
                <a:spcPct val="20000"/>
              </a:spcBef>
              <a:spcAft>
                <a:spcPts val="0"/>
              </a:spcAft>
              <a:buClrTx/>
              <a:buSzTx/>
              <a:buFont typeface="Arial"/>
              <a:buNone/>
              <a:tabLst/>
              <a:defRPr/>
            </a:pPr>
            <a:r>
              <a:rPr lang="en-US" sz="600" kern="1200" dirty="0">
                <a:solidFill>
                  <a:schemeClr val="accent2">
                    <a:lumMod val="40000"/>
                    <a:lumOff val="60000"/>
                  </a:schemeClr>
                </a:solidFill>
                <a:latin typeface="+mj-lt"/>
                <a:ea typeface="+mn-ea"/>
                <a:cs typeface="+mn-cs"/>
              </a:rPr>
              <a:t>©2019 ARTHUR J. GALLAGHER &amp; CO. </a:t>
            </a:r>
          </a:p>
        </p:txBody>
      </p:sp>
      <p:sp>
        <p:nvSpPr>
          <p:cNvPr id="7" name="Text Placeholder 8"/>
          <p:cNvSpPr>
            <a:spLocks noGrp="1"/>
          </p:cNvSpPr>
          <p:nvPr>
            <p:ph type="body" sz="quarter" idx="14" hasCustomPrompt="1"/>
          </p:nvPr>
        </p:nvSpPr>
        <p:spPr>
          <a:xfrm>
            <a:off x="228600" y="925830"/>
            <a:ext cx="7772400" cy="308610"/>
          </a:xfrm>
          <a:prstGeom prst="rect">
            <a:avLst/>
          </a:prstGeom>
        </p:spPr>
        <p:txBody>
          <a:bodyPr>
            <a:noAutofit/>
          </a:bodyPr>
          <a:lstStyle>
            <a:lvl1pPr marL="0" indent="0">
              <a:buNone/>
              <a:defRPr sz="1800" b="1">
                <a:solidFill>
                  <a:schemeClr val="accent2"/>
                </a:solidFill>
                <a:latin typeface="+mj-lt"/>
              </a:defRPr>
            </a:lvl1pPr>
          </a:lstStyle>
          <a:p>
            <a:pPr lvl="0"/>
            <a:r>
              <a:rPr lang="en-US" dirty="0"/>
              <a:t>Subtitle</a:t>
            </a:r>
          </a:p>
        </p:txBody>
      </p:sp>
      <p:sp>
        <p:nvSpPr>
          <p:cNvPr id="9" name="TextBox 8"/>
          <p:cNvSpPr txBox="1"/>
          <p:nvPr userDrawn="1"/>
        </p:nvSpPr>
        <p:spPr>
          <a:xfrm>
            <a:off x="228600" y="4892040"/>
            <a:ext cx="320040" cy="184666"/>
          </a:xfrm>
          <a:prstGeom prst="rect">
            <a:avLst/>
          </a:prstGeom>
          <a:noFill/>
        </p:spPr>
        <p:txBody>
          <a:bodyPr wrap="square" rtlCol="0">
            <a:spAutoFit/>
          </a:bodyPr>
          <a:lstStyle/>
          <a:p>
            <a:fld id="{47A85379-F5D1-4B17-9A88-B6775F35A499}" type="slidenum">
              <a:rPr lang="en-US" sz="600" smtClean="0">
                <a:solidFill>
                  <a:schemeClr val="accent2">
                    <a:lumMod val="40000"/>
                    <a:lumOff val="60000"/>
                  </a:schemeClr>
                </a:solidFill>
              </a:rPr>
              <a:t>‹#›</a:t>
            </a:fld>
            <a:endParaRPr lang="en-US" sz="600" dirty="0">
              <a:solidFill>
                <a:schemeClr val="accent2">
                  <a:lumMod val="40000"/>
                  <a:lumOff val="60000"/>
                </a:schemeClr>
              </a:solidFill>
            </a:endParaRPr>
          </a:p>
        </p:txBody>
      </p:sp>
    </p:spTree>
    <p:extLst>
      <p:ext uri="{BB962C8B-B14F-4D97-AF65-F5344CB8AC3E}">
        <p14:creationId xmlns:p14="http://schemas.microsoft.com/office/powerpoint/2010/main" val="3682661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utline Orange Accent">
    <p:spTree>
      <p:nvGrpSpPr>
        <p:cNvPr id="1" name=""/>
        <p:cNvGrpSpPr/>
        <p:nvPr/>
      </p:nvGrpSpPr>
      <p:grpSpPr>
        <a:xfrm>
          <a:off x="0" y="0"/>
          <a:ext cx="0" cy="0"/>
          <a:chOff x="0" y="0"/>
          <a:chExt cx="0" cy="0"/>
        </a:xfrm>
      </p:grpSpPr>
      <p:sp>
        <p:nvSpPr>
          <p:cNvPr id="9" name="Rectangle 8"/>
          <p:cNvSpPr/>
          <p:nvPr userDrawn="1"/>
        </p:nvSpPr>
        <p:spPr>
          <a:xfrm>
            <a:off x="0" y="3925613"/>
            <a:ext cx="9144000" cy="1230819"/>
          </a:xfrm>
          <a:prstGeom prst="rect">
            <a:avLst/>
          </a:prstGeom>
          <a:blipFill dpi="0" rotWithShape="1">
            <a:blip r:embed="rId2" cstate="screen">
              <a:alphaModFix amt="90000"/>
              <a:extLst>
                <a:ext uri="{28A0092B-C50C-407E-A947-70E740481C1C}">
                  <a14:useLocalDpi xmlns:a14="http://schemas.microsoft.com/office/drawing/2010/main"/>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itle Placeholder 1"/>
          <p:cNvSpPr>
            <a:spLocks noGrp="1"/>
          </p:cNvSpPr>
          <p:nvPr>
            <p:ph type="title"/>
          </p:nvPr>
        </p:nvSpPr>
        <p:spPr>
          <a:xfrm>
            <a:off x="228600" y="137160"/>
            <a:ext cx="5943600" cy="617220"/>
          </a:xfrm>
          <a:prstGeom prst="rect">
            <a:avLst/>
          </a:prstGeom>
        </p:spPr>
        <p:txBody>
          <a:bodyPr vert="horz" lIns="91440" tIns="45720" rIns="91440" bIns="45720" rtlCol="0" anchor="b" anchorCtr="0">
            <a:noAutofit/>
          </a:bodyPr>
          <a:lstStyle>
            <a:lvl1pPr defTabSz="119063">
              <a:tabLst/>
              <a:defRPr>
                <a:solidFill>
                  <a:schemeClr val="accent1"/>
                </a:solidFill>
              </a:defRPr>
            </a:lvl1pPr>
          </a:lstStyle>
          <a:p>
            <a:r>
              <a:rPr lang="en-US" dirty="0"/>
              <a:t>Click to edit Master title style</a:t>
            </a:r>
          </a:p>
        </p:txBody>
      </p:sp>
      <p:sp>
        <p:nvSpPr>
          <p:cNvPr id="4" name="Text Placeholder 3"/>
          <p:cNvSpPr>
            <a:spLocks noGrp="1"/>
          </p:cNvSpPr>
          <p:nvPr>
            <p:ph type="body" sz="quarter" idx="14" hasCustomPrompt="1"/>
          </p:nvPr>
        </p:nvSpPr>
        <p:spPr>
          <a:xfrm>
            <a:off x="228600" y="1303021"/>
            <a:ext cx="7772400" cy="3138950"/>
          </a:xfrm>
        </p:spPr>
        <p:txBody>
          <a:bodyPr/>
          <a:lstStyle>
            <a:lvl1pPr marL="346075" indent="-346075">
              <a:buFont typeface="+mj-lt"/>
              <a:buAutoNum type="romanUcPeriod"/>
              <a:defRPr/>
            </a:lvl1pPr>
            <a:lvl2pPr marL="685800" indent="-346075">
              <a:buFont typeface="+mj-lt"/>
              <a:buAutoNum type="alphaUcPeriod"/>
              <a:defRPr/>
            </a:lvl2pPr>
            <a:lvl3pPr marL="1031875" indent="-350838">
              <a:buFont typeface="+mj-lt"/>
              <a:buAutoNum type="arabicPeriod"/>
              <a:defRPr/>
            </a:lvl3pPr>
            <a:lvl4pPr marL="1371600" indent="-346075">
              <a:buFont typeface="+mj-lt"/>
              <a:buAutoNum type="alphaLcParenR"/>
              <a:defRPr/>
            </a:lvl4pPr>
            <a:lvl5pPr marL="1717675" indent="-350838">
              <a:buFont typeface="+mj-lt"/>
              <a:buAutoNum type="romanLcPeriod"/>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8"/>
          <p:cNvSpPr>
            <a:spLocks noGrp="1"/>
          </p:cNvSpPr>
          <p:nvPr>
            <p:ph type="body" sz="quarter" idx="13" hasCustomPrompt="1"/>
          </p:nvPr>
        </p:nvSpPr>
        <p:spPr>
          <a:xfrm>
            <a:off x="228600" y="925830"/>
            <a:ext cx="7772400" cy="308610"/>
          </a:xfrm>
          <a:prstGeom prst="rect">
            <a:avLst/>
          </a:prstGeom>
        </p:spPr>
        <p:txBody>
          <a:bodyPr>
            <a:noAutofit/>
          </a:bodyPr>
          <a:lstStyle>
            <a:lvl1pPr marL="0" indent="0">
              <a:buNone/>
              <a:defRPr sz="1800" b="1">
                <a:solidFill>
                  <a:schemeClr val="accent2"/>
                </a:solidFill>
                <a:latin typeface="+mj-lt"/>
              </a:defRPr>
            </a:lvl1pPr>
          </a:lstStyle>
          <a:p>
            <a:pPr lvl="0"/>
            <a:r>
              <a:rPr lang="en-US" dirty="0"/>
              <a:t>Subtitle</a:t>
            </a:r>
          </a:p>
        </p:txBody>
      </p:sp>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60995" y="63737"/>
            <a:ext cx="1789486" cy="546543"/>
          </a:xfrm>
          <a:prstGeom prst="rect">
            <a:avLst/>
          </a:prstGeom>
        </p:spPr>
      </p:pic>
      <p:sp>
        <p:nvSpPr>
          <p:cNvPr id="10" name="Text Placeholder 6"/>
          <p:cNvSpPr txBox="1">
            <a:spLocks/>
          </p:cNvSpPr>
          <p:nvPr userDrawn="1"/>
        </p:nvSpPr>
        <p:spPr>
          <a:xfrm>
            <a:off x="5715000" y="4846320"/>
            <a:ext cx="3191161" cy="228600"/>
          </a:xfrm>
          <a:prstGeom prst="rect">
            <a:avLst/>
          </a:prstGeom>
        </p:spPr>
        <p:txBody>
          <a:bodyPr vert="horz" lIns="91440" tIns="45720" rIns="91440" bIns="4572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r" defTabSz="457200" rtl="0" eaLnBrk="1" fontAlgn="auto" latinLnBrk="0" hangingPunct="1">
              <a:lnSpc>
                <a:spcPct val="100000"/>
              </a:lnSpc>
              <a:spcBef>
                <a:spcPct val="20000"/>
              </a:spcBef>
              <a:spcAft>
                <a:spcPts val="0"/>
              </a:spcAft>
              <a:buClrTx/>
              <a:buSzTx/>
              <a:buFont typeface="Arial"/>
              <a:buNone/>
              <a:tabLst/>
              <a:defRPr/>
            </a:pPr>
            <a:r>
              <a:rPr lang="en-US" sz="600" kern="1200" dirty="0">
                <a:solidFill>
                  <a:schemeClr val="accent2">
                    <a:lumMod val="40000"/>
                    <a:lumOff val="60000"/>
                  </a:schemeClr>
                </a:solidFill>
                <a:latin typeface="+mj-lt"/>
                <a:ea typeface="+mn-ea"/>
                <a:cs typeface="+mn-cs"/>
              </a:rPr>
              <a:t>©2019 ARTHUR J. GALLAGHER &amp; CO. </a:t>
            </a:r>
          </a:p>
        </p:txBody>
      </p:sp>
      <p:sp>
        <p:nvSpPr>
          <p:cNvPr id="11" name="TextBox 10"/>
          <p:cNvSpPr txBox="1"/>
          <p:nvPr userDrawn="1"/>
        </p:nvSpPr>
        <p:spPr>
          <a:xfrm>
            <a:off x="228600" y="4892040"/>
            <a:ext cx="320040" cy="184666"/>
          </a:xfrm>
          <a:prstGeom prst="rect">
            <a:avLst/>
          </a:prstGeom>
          <a:noFill/>
        </p:spPr>
        <p:txBody>
          <a:bodyPr wrap="square" rtlCol="0">
            <a:spAutoFit/>
          </a:bodyPr>
          <a:lstStyle/>
          <a:p>
            <a:fld id="{47A85379-F5D1-4B17-9A88-B6775F35A499}" type="slidenum">
              <a:rPr lang="en-US" sz="600" smtClean="0">
                <a:solidFill>
                  <a:schemeClr val="accent2">
                    <a:lumMod val="40000"/>
                    <a:lumOff val="60000"/>
                  </a:schemeClr>
                </a:solidFill>
              </a:rPr>
              <a:t>‹#›</a:t>
            </a:fld>
            <a:endParaRPr lang="en-US" sz="600" dirty="0">
              <a:solidFill>
                <a:schemeClr val="accent2">
                  <a:lumMod val="40000"/>
                  <a:lumOff val="60000"/>
                </a:schemeClr>
              </a:solidFill>
            </a:endParaRPr>
          </a:p>
        </p:txBody>
      </p:sp>
    </p:spTree>
    <p:extLst>
      <p:ext uri="{BB962C8B-B14F-4D97-AF65-F5344CB8AC3E}">
        <p14:creationId xmlns:p14="http://schemas.microsoft.com/office/powerpoint/2010/main" val="2874543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Outline Green Accent">
    <p:spTree>
      <p:nvGrpSpPr>
        <p:cNvPr id="1" name=""/>
        <p:cNvGrpSpPr/>
        <p:nvPr/>
      </p:nvGrpSpPr>
      <p:grpSpPr>
        <a:xfrm>
          <a:off x="0" y="0"/>
          <a:ext cx="0" cy="0"/>
          <a:chOff x="0" y="0"/>
          <a:chExt cx="0" cy="0"/>
        </a:xfrm>
      </p:grpSpPr>
      <p:sp>
        <p:nvSpPr>
          <p:cNvPr id="11" name="Rectangle 10"/>
          <p:cNvSpPr/>
          <p:nvPr userDrawn="1"/>
        </p:nvSpPr>
        <p:spPr>
          <a:xfrm>
            <a:off x="0" y="3925613"/>
            <a:ext cx="9144000" cy="1230819"/>
          </a:xfrm>
          <a:prstGeom prst="rect">
            <a:avLst/>
          </a:prstGeom>
          <a:blipFill dpi="0" rotWithShape="1">
            <a:blip r:embed="rId2" cstate="screen">
              <a:alphaModFix amt="90000"/>
              <a:extLst>
                <a:ext uri="{28A0092B-C50C-407E-A947-70E740481C1C}">
                  <a14:useLocalDpi xmlns:a14="http://schemas.microsoft.com/office/drawing/2010/main"/>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itle Placeholder 1"/>
          <p:cNvSpPr>
            <a:spLocks noGrp="1"/>
          </p:cNvSpPr>
          <p:nvPr>
            <p:ph type="title"/>
          </p:nvPr>
        </p:nvSpPr>
        <p:spPr>
          <a:xfrm>
            <a:off x="228600" y="137160"/>
            <a:ext cx="5943600" cy="617220"/>
          </a:xfrm>
          <a:prstGeom prst="rect">
            <a:avLst/>
          </a:prstGeom>
        </p:spPr>
        <p:txBody>
          <a:bodyPr vert="horz" lIns="91440" tIns="45720" rIns="91440" bIns="45720" rtlCol="0" anchor="b" anchorCtr="0">
            <a:noAutofit/>
          </a:bodyPr>
          <a:lstStyle>
            <a:lvl1pPr defTabSz="119063">
              <a:tabLst/>
              <a:defRPr>
                <a:solidFill>
                  <a:schemeClr val="accent1"/>
                </a:solidFill>
              </a:defRPr>
            </a:lvl1pPr>
          </a:lstStyle>
          <a:p>
            <a:r>
              <a:rPr lang="en-US" dirty="0"/>
              <a:t>Click to edit Master title style</a:t>
            </a:r>
          </a:p>
        </p:txBody>
      </p:sp>
      <p:sp>
        <p:nvSpPr>
          <p:cNvPr id="6" name="Text Placeholder 8"/>
          <p:cNvSpPr>
            <a:spLocks noGrp="1"/>
          </p:cNvSpPr>
          <p:nvPr>
            <p:ph type="body" sz="quarter" idx="13" hasCustomPrompt="1"/>
          </p:nvPr>
        </p:nvSpPr>
        <p:spPr>
          <a:xfrm>
            <a:off x="228600" y="925830"/>
            <a:ext cx="7772400" cy="308610"/>
          </a:xfrm>
          <a:prstGeom prst="rect">
            <a:avLst/>
          </a:prstGeom>
        </p:spPr>
        <p:txBody>
          <a:bodyPr>
            <a:noAutofit/>
          </a:bodyPr>
          <a:lstStyle>
            <a:lvl1pPr marL="0" indent="0">
              <a:buNone/>
              <a:defRPr sz="1800" b="1">
                <a:solidFill>
                  <a:schemeClr val="accent2"/>
                </a:solidFill>
                <a:latin typeface="+mj-lt"/>
              </a:defRPr>
            </a:lvl1pPr>
          </a:lstStyle>
          <a:p>
            <a:pPr lvl="0"/>
            <a:r>
              <a:rPr lang="en-US" dirty="0"/>
              <a:t>Subtitle</a:t>
            </a:r>
          </a:p>
        </p:txBody>
      </p:sp>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60995" y="63737"/>
            <a:ext cx="1789486" cy="546543"/>
          </a:xfrm>
          <a:prstGeom prst="rect">
            <a:avLst/>
          </a:prstGeom>
        </p:spPr>
      </p:pic>
      <p:sp>
        <p:nvSpPr>
          <p:cNvPr id="10" name="Text Placeholder 6"/>
          <p:cNvSpPr txBox="1">
            <a:spLocks/>
          </p:cNvSpPr>
          <p:nvPr userDrawn="1"/>
        </p:nvSpPr>
        <p:spPr>
          <a:xfrm>
            <a:off x="5715000" y="4846320"/>
            <a:ext cx="3191161" cy="228600"/>
          </a:xfrm>
          <a:prstGeom prst="rect">
            <a:avLst/>
          </a:prstGeom>
        </p:spPr>
        <p:txBody>
          <a:bodyPr vert="horz" lIns="91440" tIns="45720" rIns="91440" bIns="4572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r" defTabSz="457200" rtl="0" eaLnBrk="1" fontAlgn="auto" latinLnBrk="0" hangingPunct="1">
              <a:lnSpc>
                <a:spcPct val="100000"/>
              </a:lnSpc>
              <a:spcBef>
                <a:spcPct val="20000"/>
              </a:spcBef>
              <a:spcAft>
                <a:spcPts val="0"/>
              </a:spcAft>
              <a:buClrTx/>
              <a:buSzTx/>
              <a:buFont typeface="Arial"/>
              <a:buNone/>
              <a:tabLst/>
              <a:defRPr/>
            </a:pPr>
            <a:r>
              <a:rPr lang="en-US" sz="600" kern="1200" dirty="0">
                <a:solidFill>
                  <a:schemeClr val="accent2">
                    <a:lumMod val="40000"/>
                    <a:lumOff val="60000"/>
                  </a:schemeClr>
                </a:solidFill>
                <a:latin typeface="+mj-lt"/>
                <a:ea typeface="+mn-ea"/>
                <a:cs typeface="+mn-cs"/>
              </a:rPr>
              <a:t>©2019 ARTHUR J. GALLAGHER &amp; CO. </a:t>
            </a:r>
          </a:p>
        </p:txBody>
      </p:sp>
      <p:sp>
        <p:nvSpPr>
          <p:cNvPr id="12" name="TextBox 11"/>
          <p:cNvSpPr txBox="1"/>
          <p:nvPr userDrawn="1"/>
        </p:nvSpPr>
        <p:spPr>
          <a:xfrm>
            <a:off x="228600" y="4892040"/>
            <a:ext cx="320040" cy="184666"/>
          </a:xfrm>
          <a:prstGeom prst="rect">
            <a:avLst/>
          </a:prstGeom>
          <a:noFill/>
        </p:spPr>
        <p:txBody>
          <a:bodyPr wrap="square" rtlCol="0">
            <a:spAutoFit/>
          </a:bodyPr>
          <a:lstStyle/>
          <a:p>
            <a:fld id="{47A85379-F5D1-4B17-9A88-B6775F35A499}" type="slidenum">
              <a:rPr lang="en-US" sz="600" smtClean="0">
                <a:solidFill>
                  <a:schemeClr val="accent2">
                    <a:lumMod val="40000"/>
                    <a:lumOff val="60000"/>
                  </a:schemeClr>
                </a:solidFill>
              </a:rPr>
              <a:t>‹#›</a:t>
            </a:fld>
            <a:endParaRPr lang="en-US" sz="600" dirty="0">
              <a:solidFill>
                <a:schemeClr val="accent2">
                  <a:lumMod val="40000"/>
                  <a:lumOff val="60000"/>
                </a:schemeClr>
              </a:solidFill>
            </a:endParaRPr>
          </a:p>
        </p:txBody>
      </p:sp>
      <p:sp>
        <p:nvSpPr>
          <p:cNvPr id="13" name="Text Placeholder 3"/>
          <p:cNvSpPr>
            <a:spLocks noGrp="1"/>
          </p:cNvSpPr>
          <p:nvPr>
            <p:ph type="body" sz="quarter" idx="14" hasCustomPrompt="1"/>
          </p:nvPr>
        </p:nvSpPr>
        <p:spPr>
          <a:xfrm>
            <a:off x="228600" y="1303021"/>
            <a:ext cx="7772400" cy="3138950"/>
          </a:xfrm>
        </p:spPr>
        <p:txBody>
          <a:bodyPr/>
          <a:lstStyle>
            <a:lvl1pPr marL="346075" indent="-346075">
              <a:buFont typeface="+mj-lt"/>
              <a:buAutoNum type="romanUcPeriod"/>
              <a:defRPr/>
            </a:lvl1pPr>
            <a:lvl2pPr marL="685800" indent="-346075">
              <a:buFont typeface="+mj-lt"/>
              <a:buAutoNum type="alphaUcPeriod"/>
              <a:defRPr/>
            </a:lvl2pPr>
            <a:lvl3pPr marL="1031875" indent="-350838">
              <a:buFont typeface="+mj-lt"/>
              <a:buAutoNum type="arabicPeriod"/>
              <a:defRPr/>
            </a:lvl3pPr>
            <a:lvl4pPr marL="1371600" indent="-346075">
              <a:buFont typeface="+mj-lt"/>
              <a:buAutoNum type="alphaLcParenR"/>
              <a:defRPr/>
            </a:lvl4pPr>
            <a:lvl5pPr marL="1717675" indent="-350838">
              <a:buFont typeface="+mj-lt"/>
              <a:buAutoNum type="romanLcPeriod"/>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24976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Blue Acc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228600" y="1303020"/>
            <a:ext cx="7772400" cy="315468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a:solidFill>
                  <a:schemeClr val="tx2"/>
                </a:solidFill>
              </a:defRPr>
            </a:lvl1pPr>
            <a:lvl2pPr>
              <a:defRPr>
                <a:solidFill>
                  <a:srgbClr val="898D8D"/>
                </a:solidFill>
              </a:defRPr>
            </a:lvl2pPr>
            <a:lvl3pPr>
              <a:defRPr>
                <a:solidFill>
                  <a:srgbClr val="898D8D"/>
                </a:solidFill>
              </a:defRPr>
            </a:lvl3pPr>
            <a:lvl4pPr>
              <a:defRPr>
                <a:solidFill>
                  <a:srgbClr val="898D8D"/>
                </a:solidFill>
              </a:defRPr>
            </a:lvl4pPr>
            <a:lvl5pPr>
              <a:defRPr>
                <a:solidFill>
                  <a:srgbClr val="898D8D"/>
                </a:solidFill>
              </a:defRPr>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Click to add text</a:t>
            </a:r>
          </a:p>
        </p:txBody>
      </p:sp>
      <p:sp>
        <p:nvSpPr>
          <p:cNvPr id="5" name="Title Placeholder 1"/>
          <p:cNvSpPr>
            <a:spLocks noGrp="1"/>
          </p:cNvSpPr>
          <p:nvPr>
            <p:ph type="title"/>
          </p:nvPr>
        </p:nvSpPr>
        <p:spPr>
          <a:xfrm>
            <a:off x="228600" y="137160"/>
            <a:ext cx="6035040" cy="617220"/>
          </a:xfrm>
          <a:prstGeom prst="rect">
            <a:avLst/>
          </a:prstGeom>
        </p:spPr>
        <p:txBody>
          <a:bodyPr vert="horz" lIns="91440" tIns="45720" rIns="91440" bIns="45720" rtlCol="0" anchor="b" anchorCtr="0">
            <a:noAutofit/>
          </a:bodyPr>
          <a:lstStyle>
            <a:lvl1pPr defTabSz="119063">
              <a:tabLst/>
              <a:defRPr>
                <a:solidFill>
                  <a:schemeClr val="accent1"/>
                </a:solidFill>
              </a:defRPr>
            </a:lvl1pPr>
          </a:lstStyle>
          <a:p>
            <a:r>
              <a:rPr lang="en-US" dirty="0"/>
              <a:t>Click to edit Master title style</a:t>
            </a:r>
          </a:p>
        </p:txBody>
      </p:sp>
      <p:sp>
        <p:nvSpPr>
          <p:cNvPr id="6" name="Text Placeholder 8"/>
          <p:cNvSpPr>
            <a:spLocks noGrp="1"/>
          </p:cNvSpPr>
          <p:nvPr>
            <p:ph type="body" sz="quarter" idx="13" hasCustomPrompt="1"/>
          </p:nvPr>
        </p:nvSpPr>
        <p:spPr>
          <a:xfrm>
            <a:off x="228600" y="925830"/>
            <a:ext cx="7772400" cy="308610"/>
          </a:xfrm>
          <a:prstGeom prst="rect">
            <a:avLst/>
          </a:prstGeom>
        </p:spPr>
        <p:txBody>
          <a:bodyPr>
            <a:noAutofit/>
          </a:bodyPr>
          <a:lstStyle>
            <a:lvl1pPr marL="0" indent="0">
              <a:buNone/>
              <a:defRPr sz="1800" b="1">
                <a:solidFill>
                  <a:schemeClr val="accent2"/>
                </a:solidFill>
                <a:latin typeface="+mj-lt"/>
              </a:defRPr>
            </a:lvl1pPr>
          </a:lstStyle>
          <a:p>
            <a:pPr lvl="0"/>
            <a:r>
              <a:rPr lang="en-US" dirty="0"/>
              <a:t>Subtitle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60995" y="63737"/>
            <a:ext cx="1789486" cy="546543"/>
          </a:xfrm>
          <a:prstGeom prst="rect">
            <a:avLst/>
          </a:prstGeom>
        </p:spPr>
      </p:pic>
      <p:sp>
        <p:nvSpPr>
          <p:cNvPr id="8" name="Text Placeholder 6"/>
          <p:cNvSpPr txBox="1">
            <a:spLocks/>
          </p:cNvSpPr>
          <p:nvPr userDrawn="1"/>
        </p:nvSpPr>
        <p:spPr>
          <a:xfrm>
            <a:off x="5715000" y="4846320"/>
            <a:ext cx="3191161" cy="228600"/>
          </a:xfrm>
          <a:prstGeom prst="rect">
            <a:avLst/>
          </a:prstGeom>
        </p:spPr>
        <p:txBody>
          <a:bodyPr vert="horz" lIns="91440" tIns="45720" rIns="91440" bIns="4572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r" defTabSz="457200" rtl="0" eaLnBrk="1" fontAlgn="auto" latinLnBrk="0" hangingPunct="1">
              <a:lnSpc>
                <a:spcPct val="100000"/>
              </a:lnSpc>
              <a:spcBef>
                <a:spcPct val="20000"/>
              </a:spcBef>
              <a:spcAft>
                <a:spcPts val="0"/>
              </a:spcAft>
              <a:buClrTx/>
              <a:buSzTx/>
              <a:buFont typeface="Arial"/>
              <a:buNone/>
              <a:tabLst/>
              <a:defRPr/>
            </a:pPr>
            <a:r>
              <a:rPr lang="en-US" sz="600" kern="1200" dirty="0">
                <a:solidFill>
                  <a:schemeClr val="accent2">
                    <a:lumMod val="40000"/>
                    <a:lumOff val="60000"/>
                  </a:schemeClr>
                </a:solidFill>
                <a:latin typeface="+mj-lt"/>
                <a:ea typeface="+mn-ea"/>
                <a:cs typeface="+mn-cs"/>
              </a:rPr>
              <a:t>©2019 ARTHUR J. GALLAGHER &amp; CO. </a:t>
            </a:r>
          </a:p>
        </p:txBody>
      </p:sp>
      <p:sp>
        <p:nvSpPr>
          <p:cNvPr id="9" name="Rectangle 8"/>
          <p:cNvSpPr/>
          <p:nvPr userDrawn="1"/>
        </p:nvSpPr>
        <p:spPr>
          <a:xfrm>
            <a:off x="0" y="3925613"/>
            <a:ext cx="9144000" cy="1230819"/>
          </a:xfrm>
          <a:prstGeom prst="rect">
            <a:avLst/>
          </a:prstGeom>
          <a:blipFill dpi="0" rotWithShape="1">
            <a:blip r:embed="rId3" cstate="screen">
              <a:alphaModFix amt="90000"/>
              <a:extLst>
                <a:ext uri="{28A0092B-C50C-407E-A947-70E740481C1C}">
                  <a14:useLocalDpi xmlns:a14="http://schemas.microsoft.com/office/drawing/2010/main"/>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 Placeholder 6"/>
          <p:cNvSpPr txBox="1">
            <a:spLocks/>
          </p:cNvSpPr>
          <p:nvPr userDrawn="1"/>
        </p:nvSpPr>
        <p:spPr>
          <a:xfrm>
            <a:off x="5715000" y="4846320"/>
            <a:ext cx="3191161" cy="228600"/>
          </a:xfrm>
          <a:prstGeom prst="rect">
            <a:avLst/>
          </a:prstGeom>
        </p:spPr>
        <p:txBody>
          <a:bodyPr vert="horz" lIns="91440" tIns="45720" rIns="91440" bIns="4572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r" defTabSz="457200" rtl="0" eaLnBrk="1" fontAlgn="auto" latinLnBrk="0" hangingPunct="1">
              <a:lnSpc>
                <a:spcPct val="100000"/>
              </a:lnSpc>
              <a:spcBef>
                <a:spcPct val="20000"/>
              </a:spcBef>
              <a:spcAft>
                <a:spcPts val="0"/>
              </a:spcAft>
              <a:buClrTx/>
              <a:buSzTx/>
              <a:buFont typeface="Arial"/>
              <a:buNone/>
              <a:tabLst/>
              <a:defRPr/>
            </a:pPr>
            <a:r>
              <a:rPr lang="en-US" sz="600" kern="1200" dirty="0">
                <a:solidFill>
                  <a:schemeClr val="accent2">
                    <a:lumMod val="40000"/>
                    <a:lumOff val="60000"/>
                  </a:schemeClr>
                </a:solidFill>
                <a:latin typeface="+mj-lt"/>
                <a:ea typeface="+mn-ea"/>
                <a:cs typeface="+mn-cs"/>
              </a:rPr>
              <a:t>©2019 ARTHUR J. GALLAGHER &amp; CO. </a:t>
            </a:r>
          </a:p>
        </p:txBody>
      </p:sp>
      <p:sp>
        <p:nvSpPr>
          <p:cNvPr id="12" name="TextBox 11"/>
          <p:cNvSpPr txBox="1"/>
          <p:nvPr userDrawn="1"/>
        </p:nvSpPr>
        <p:spPr>
          <a:xfrm>
            <a:off x="228600" y="4892040"/>
            <a:ext cx="320040" cy="184666"/>
          </a:xfrm>
          <a:prstGeom prst="rect">
            <a:avLst/>
          </a:prstGeom>
          <a:noFill/>
        </p:spPr>
        <p:txBody>
          <a:bodyPr wrap="square" rtlCol="0">
            <a:spAutoFit/>
          </a:bodyPr>
          <a:lstStyle/>
          <a:p>
            <a:fld id="{47A85379-F5D1-4B17-9A88-B6775F35A499}" type="slidenum">
              <a:rPr lang="en-US" sz="600" smtClean="0">
                <a:solidFill>
                  <a:schemeClr val="accent2">
                    <a:lumMod val="40000"/>
                    <a:lumOff val="60000"/>
                  </a:schemeClr>
                </a:solidFill>
              </a:rPr>
              <a:t>‹#›</a:t>
            </a:fld>
            <a:endParaRPr lang="en-US" sz="600" dirty="0">
              <a:solidFill>
                <a:schemeClr val="accent2">
                  <a:lumMod val="40000"/>
                  <a:lumOff val="60000"/>
                </a:schemeClr>
              </a:solidFill>
            </a:endParaRPr>
          </a:p>
        </p:txBody>
      </p:sp>
    </p:spTree>
    <p:extLst>
      <p:ext uri="{BB962C8B-B14F-4D97-AF65-F5344CB8AC3E}">
        <p14:creationId xmlns:p14="http://schemas.microsoft.com/office/powerpoint/2010/main" val="3524765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w Sub">
    <p:spTree>
      <p:nvGrpSpPr>
        <p:cNvPr id="1" name=""/>
        <p:cNvGrpSpPr/>
        <p:nvPr/>
      </p:nvGrpSpPr>
      <p:grpSpPr>
        <a:xfrm>
          <a:off x="0" y="0"/>
          <a:ext cx="0" cy="0"/>
          <a:chOff x="0" y="0"/>
          <a:chExt cx="0" cy="0"/>
        </a:xfrm>
      </p:grpSpPr>
      <p:sp>
        <p:nvSpPr>
          <p:cNvPr id="2" name="Rectangle 1"/>
          <p:cNvSpPr/>
          <p:nvPr userDrawn="1"/>
        </p:nvSpPr>
        <p:spPr>
          <a:xfrm flipH="1">
            <a:off x="3933497" y="-7882"/>
            <a:ext cx="5226269" cy="874986"/>
          </a:xfrm>
          <a:prstGeom prst="rect">
            <a:avLst/>
          </a:prstGeom>
          <a:blipFill dpi="0" rotWithShape="1">
            <a:blip r:embed="rId2" cstate="screen">
              <a:alphaModFix amt="90000"/>
              <a:extLst>
                <a:ext uri="{28A0092B-C50C-407E-A947-70E740481C1C}">
                  <a14:useLocalDpi xmlns:a14="http://schemas.microsoft.com/office/drawing/2010/main"/>
                </a:ext>
              </a:extLst>
            </a:blip>
            <a:srcRect/>
            <a:stretch>
              <a:fillRect t="906"/>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59917" y="63737"/>
            <a:ext cx="1789487" cy="546543"/>
          </a:xfrm>
          <a:prstGeom prst="rect">
            <a:avLst/>
          </a:prstGeom>
        </p:spPr>
      </p:pic>
      <p:sp>
        <p:nvSpPr>
          <p:cNvPr id="4" name="Text Placeholder 8"/>
          <p:cNvSpPr>
            <a:spLocks noGrp="1"/>
          </p:cNvSpPr>
          <p:nvPr>
            <p:ph type="body" sz="quarter" idx="14" hasCustomPrompt="1"/>
          </p:nvPr>
        </p:nvSpPr>
        <p:spPr>
          <a:xfrm>
            <a:off x="228600" y="925830"/>
            <a:ext cx="7772400" cy="308610"/>
          </a:xfrm>
          <a:prstGeom prst="rect">
            <a:avLst/>
          </a:prstGeom>
        </p:spPr>
        <p:txBody>
          <a:bodyPr>
            <a:noAutofit/>
          </a:bodyPr>
          <a:lstStyle>
            <a:lvl1pPr marL="0" indent="0">
              <a:buNone/>
              <a:defRPr sz="1800" b="1">
                <a:solidFill>
                  <a:schemeClr val="accent2"/>
                </a:solidFill>
                <a:latin typeface="+mj-lt"/>
              </a:defRPr>
            </a:lvl1pPr>
          </a:lstStyle>
          <a:p>
            <a:pPr lvl="0"/>
            <a:r>
              <a:rPr lang="en-US" dirty="0"/>
              <a:t>Subtitle</a:t>
            </a:r>
          </a:p>
        </p:txBody>
      </p:sp>
      <p:sp>
        <p:nvSpPr>
          <p:cNvPr id="5" name="Text Placeholder 6"/>
          <p:cNvSpPr txBox="1">
            <a:spLocks/>
          </p:cNvSpPr>
          <p:nvPr userDrawn="1"/>
        </p:nvSpPr>
        <p:spPr>
          <a:xfrm>
            <a:off x="5715000" y="4799059"/>
            <a:ext cx="3191161" cy="228600"/>
          </a:xfrm>
          <a:prstGeom prst="rect">
            <a:avLst/>
          </a:prstGeom>
        </p:spPr>
        <p:txBody>
          <a:bodyPr vert="horz" lIns="91440" tIns="45720" rIns="91440" bIns="4572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r" defTabSz="457200" rtl="0" eaLnBrk="1" fontAlgn="auto" latinLnBrk="0" hangingPunct="1">
              <a:lnSpc>
                <a:spcPct val="100000"/>
              </a:lnSpc>
              <a:spcBef>
                <a:spcPct val="20000"/>
              </a:spcBef>
              <a:spcAft>
                <a:spcPts val="0"/>
              </a:spcAft>
              <a:buClrTx/>
              <a:buSzTx/>
              <a:buFont typeface="Arial"/>
              <a:buNone/>
              <a:tabLst/>
              <a:defRPr/>
            </a:pPr>
            <a:r>
              <a:rPr lang="en-US" sz="600" kern="1200" dirty="0">
                <a:solidFill>
                  <a:schemeClr val="accent2">
                    <a:lumMod val="40000"/>
                    <a:lumOff val="60000"/>
                  </a:schemeClr>
                </a:solidFill>
                <a:latin typeface="+mj-lt"/>
                <a:ea typeface="+mn-ea"/>
                <a:cs typeface="+mn-cs"/>
              </a:rPr>
              <a:t>©2019 ARTHUR J. GALLAGHER &amp; CO. </a:t>
            </a:r>
          </a:p>
        </p:txBody>
      </p:sp>
    </p:spTree>
    <p:extLst>
      <p:ext uri="{BB962C8B-B14F-4D97-AF65-F5344CB8AC3E}">
        <p14:creationId xmlns:p14="http://schemas.microsoft.com/office/powerpoint/2010/main" val="525301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w Sub 2">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rcRect b="11351"/>
          <a:stretch/>
        </p:blipFill>
        <p:spPr>
          <a:xfrm>
            <a:off x="3992475" y="3917706"/>
            <a:ext cx="5163169" cy="1225420"/>
          </a:xfrm>
          <a:prstGeom prst="rect">
            <a:avLst/>
          </a:prstGeom>
        </p:spPr>
      </p:pic>
      <p:sp>
        <p:nvSpPr>
          <p:cNvPr id="5" name="Title Placeholder 1"/>
          <p:cNvSpPr>
            <a:spLocks noGrp="1"/>
          </p:cNvSpPr>
          <p:nvPr>
            <p:ph type="title"/>
          </p:nvPr>
        </p:nvSpPr>
        <p:spPr>
          <a:xfrm>
            <a:off x="228600" y="137160"/>
            <a:ext cx="5943600" cy="617220"/>
          </a:xfrm>
          <a:prstGeom prst="rect">
            <a:avLst/>
          </a:prstGeom>
        </p:spPr>
        <p:txBody>
          <a:bodyPr vert="horz" lIns="91440" tIns="45720" rIns="91440" bIns="45720" rtlCol="0" anchor="b" anchorCtr="0">
            <a:noAutofit/>
          </a:bodyPr>
          <a:lstStyle>
            <a:lvl1pPr defTabSz="119063">
              <a:tabLst/>
              <a:defRPr>
                <a:solidFill>
                  <a:schemeClr val="accent1"/>
                </a:solidFill>
              </a:defRPr>
            </a:lvl1pPr>
          </a:lstStyle>
          <a:p>
            <a:r>
              <a:rPr lang="en-US" dirty="0"/>
              <a:t>Click to edit Master title style</a:t>
            </a:r>
          </a:p>
        </p:txBody>
      </p:sp>
      <p:sp>
        <p:nvSpPr>
          <p:cNvPr id="4" name="Text Placeholder 8"/>
          <p:cNvSpPr>
            <a:spLocks noGrp="1"/>
          </p:cNvSpPr>
          <p:nvPr>
            <p:ph type="body" sz="quarter" idx="13" hasCustomPrompt="1"/>
          </p:nvPr>
        </p:nvSpPr>
        <p:spPr>
          <a:xfrm>
            <a:off x="228600" y="925830"/>
            <a:ext cx="7772400" cy="308610"/>
          </a:xfrm>
          <a:prstGeom prst="rect">
            <a:avLst/>
          </a:prstGeom>
        </p:spPr>
        <p:txBody>
          <a:bodyPr>
            <a:noAutofit/>
          </a:bodyPr>
          <a:lstStyle>
            <a:lvl1pPr marL="0" indent="0">
              <a:buNone/>
              <a:defRPr sz="1800" b="1">
                <a:solidFill>
                  <a:schemeClr val="accent2"/>
                </a:solidFill>
                <a:latin typeface="+mj-lt"/>
              </a:defRPr>
            </a:lvl1pPr>
          </a:lstStyle>
          <a:p>
            <a:pPr lvl="0"/>
            <a:r>
              <a:rPr lang="en-US" dirty="0"/>
              <a:t>Subtitle</a:t>
            </a:r>
          </a:p>
        </p:txBody>
      </p:sp>
      <p:pic>
        <p:nvPicPr>
          <p:cNvPr id="6" name="Picture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60995" y="63737"/>
            <a:ext cx="1789486" cy="546543"/>
          </a:xfrm>
          <a:prstGeom prst="rect">
            <a:avLst/>
          </a:prstGeom>
        </p:spPr>
      </p:pic>
      <p:sp>
        <p:nvSpPr>
          <p:cNvPr id="8" name="Text Placeholder 6"/>
          <p:cNvSpPr txBox="1">
            <a:spLocks/>
          </p:cNvSpPr>
          <p:nvPr userDrawn="1"/>
        </p:nvSpPr>
        <p:spPr>
          <a:xfrm>
            <a:off x="5715000" y="4846320"/>
            <a:ext cx="3191161" cy="228600"/>
          </a:xfrm>
          <a:prstGeom prst="rect">
            <a:avLst/>
          </a:prstGeom>
        </p:spPr>
        <p:txBody>
          <a:bodyPr vert="horz" lIns="91440" tIns="45720" rIns="91440" bIns="4572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r" defTabSz="457200" rtl="0" eaLnBrk="1" fontAlgn="auto" latinLnBrk="0" hangingPunct="1">
              <a:lnSpc>
                <a:spcPct val="100000"/>
              </a:lnSpc>
              <a:spcBef>
                <a:spcPct val="20000"/>
              </a:spcBef>
              <a:spcAft>
                <a:spcPts val="0"/>
              </a:spcAft>
              <a:buClrTx/>
              <a:buSzTx/>
              <a:buFont typeface="Arial"/>
              <a:buNone/>
              <a:tabLst/>
              <a:defRPr/>
            </a:pPr>
            <a:r>
              <a:rPr lang="en-US" sz="600" kern="1200" dirty="0">
                <a:solidFill>
                  <a:schemeClr val="accent2">
                    <a:lumMod val="40000"/>
                    <a:lumOff val="60000"/>
                  </a:schemeClr>
                </a:solidFill>
                <a:latin typeface="+mj-lt"/>
                <a:ea typeface="+mn-ea"/>
                <a:cs typeface="+mn-cs"/>
              </a:rPr>
              <a:t>©2019 ARTHUR J. GALLAGHER &amp; CO. </a:t>
            </a:r>
          </a:p>
        </p:txBody>
      </p:sp>
    </p:spTree>
    <p:extLst>
      <p:ext uri="{BB962C8B-B14F-4D97-AF65-F5344CB8AC3E}">
        <p14:creationId xmlns:p14="http://schemas.microsoft.com/office/powerpoint/2010/main" val="3968688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column Bullets w Subtitle">
    <p:spTree>
      <p:nvGrpSpPr>
        <p:cNvPr id="1" name=""/>
        <p:cNvGrpSpPr/>
        <p:nvPr/>
      </p:nvGrpSpPr>
      <p:grpSpPr>
        <a:xfrm>
          <a:off x="0" y="0"/>
          <a:ext cx="0" cy="0"/>
          <a:chOff x="0" y="0"/>
          <a:chExt cx="0" cy="0"/>
        </a:xfrm>
      </p:grpSpPr>
      <p:sp>
        <p:nvSpPr>
          <p:cNvPr id="2" name="Title 1"/>
          <p:cNvSpPr>
            <a:spLocks noGrp="1"/>
          </p:cNvSpPr>
          <p:nvPr>
            <p:ph type="title"/>
          </p:nvPr>
        </p:nvSpPr>
        <p:spPr>
          <a:xfrm>
            <a:off x="228600" y="137160"/>
            <a:ext cx="5943600" cy="617220"/>
          </a:xfrm>
        </p:spPr>
        <p:txBody>
          <a:bodyPr/>
          <a:lstStyle/>
          <a:p>
            <a:r>
              <a:rPr lang="en-US" dirty="0"/>
              <a:t>Click to edit Master title style</a:t>
            </a:r>
          </a:p>
        </p:txBody>
      </p:sp>
      <p:sp>
        <p:nvSpPr>
          <p:cNvPr id="3" name="Content Placeholder 2"/>
          <p:cNvSpPr>
            <a:spLocks noGrp="1"/>
          </p:cNvSpPr>
          <p:nvPr>
            <p:ph idx="1" hasCustomPrompt="1"/>
          </p:nvPr>
        </p:nvSpPr>
        <p:spPr>
          <a:xfrm>
            <a:off x="228600" y="1303020"/>
            <a:ext cx="4114800" cy="3017520"/>
          </a:xfrm>
        </p:spPr>
        <p:txBody>
          <a:bodyPr/>
          <a:lstStyle>
            <a:lvl1pPr marL="228600" marR="0" indent="-228600" algn="l" defTabSz="457200" rtl="0" eaLnBrk="1" fontAlgn="auto" latinLnBrk="0" hangingPunct="1">
              <a:lnSpc>
                <a:spcPct val="100000"/>
              </a:lnSpc>
              <a:spcBef>
                <a:spcPts val="0"/>
              </a:spcBef>
              <a:spcAft>
                <a:spcPts val="900"/>
              </a:spcAft>
              <a:buClr>
                <a:srgbClr val="6FACDE"/>
              </a:buClr>
              <a:buSzTx/>
              <a:buFont typeface="Arial"/>
              <a:buChar char="•"/>
              <a:tabLst/>
              <a:defRPr>
                <a:solidFill>
                  <a:schemeClr val="tx2"/>
                </a:solidFill>
              </a:defRPr>
            </a:lvl1pPr>
            <a:lvl2pPr marL="461963" marR="0" indent="-230188" algn="l" defTabSz="457200" rtl="0" eaLnBrk="1" fontAlgn="auto" latinLnBrk="0" hangingPunct="1">
              <a:lnSpc>
                <a:spcPct val="100000"/>
              </a:lnSpc>
              <a:spcBef>
                <a:spcPts val="0"/>
              </a:spcBef>
              <a:spcAft>
                <a:spcPts val="900"/>
              </a:spcAft>
              <a:buClr>
                <a:srgbClr val="6FACDE"/>
              </a:buClr>
              <a:buSzTx/>
              <a:buFont typeface="Arial"/>
              <a:buChar char="–"/>
              <a:tabLst/>
              <a:defRPr>
                <a:solidFill>
                  <a:schemeClr val="tx2"/>
                </a:solidFill>
              </a:defRPr>
            </a:lvl2pPr>
            <a:lvl3pPr marL="684213" marR="0" indent="-230188" algn="l" defTabSz="457200" rtl="0" eaLnBrk="1" fontAlgn="auto" latinLnBrk="0" hangingPunct="1">
              <a:lnSpc>
                <a:spcPct val="100000"/>
              </a:lnSpc>
              <a:spcBef>
                <a:spcPts val="0"/>
              </a:spcBef>
              <a:spcAft>
                <a:spcPts val="900"/>
              </a:spcAft>
              <a:buClr>
                <a:srgbClr val="6FACDE"/>
              </a:buClr>
              <a:buSzTx/>
              <a:buFont typeface="Wingdings" panose="05000000000000000000" pitchFamily="2" charset="2"/>
              <a:buChar char="§"/>
              <a:tabLst/>
              <a:defRPr>
                <a:solidFill>
                  <a:schemeClr val="tx2"/>
                </a:solidFill>
              </a:defRPr>
            </a:lvl3pPr>
            <a:lvl4pPr marL="914400" marR="0" indent="-223838" algn="l" defTabSz="457200" rtl="0" eaLnBrk="1" fontAlgn="auto" latinLnBrk="0" hangingPunct="1">
              <a:lnSpc>
                <a:spcPct val="100000"/>
              </a:lnSpc>
              <a:spcBef>
                <a:spcPts val="0"/>
              </a:spcBef>
              <a:spcAft>
                <a:spcPts val="900"/>
              </a:spcAft>
              <a:buClr>
                <a:srgbClr val="6FACDE"/>
              </a:buClr>
              <a:buSzTx/>
              <a:buFont typeface="Arial"/>
              <a:buChar char="–"/>
              <a:tabLst/>
              <a:defRPr>
                <a:solidFill>
                  <a:schemeClr val="tx2"/>
                </a:solidFill>
              </a:defRPr>
            </a:lvl4pPr>
            <a:lvl5pPr marL="1143000" marR="0" indent="-223838" algn="l" defTabSz="457200" rtl="0" eaLnBrk="1" fontAlgn="auto" latinLnBrk="0" hangingPunct="1">
              <a:lnSpc>
                <a:spcPct val="100000"/>
              </a:lnSpc>
              <a:spcBef>
                <a:spcPts val="0"/>
              </a:spcBef>
              <a:spcAft>
                <a:spcPts val="900"/>
              </a:spcAft>
              <a:buClr>
                <a:srgbClr val="6FACDE"/>
              </a:buClr>
              <a:buSzTx/>
              <a:buFont typeface="Arial" panose="020B0604020202020204" pitchFamily="34" charset="0"/>
              <a:buChar char="–"/>
              <a:tabLst/>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idx="13" hasCustomPrompt="1"/>
          </p:nvPr>
        </p:nvSpPr>
        <p:spPr>
          <a:xfrm>
            <a:off x="4526280" y="1303020"/>
            <a:ext cx="4114800" cy="3017520"/>
          </a:xfrm>
        </p:spPr>
        <p:txBody>
          <a:bodyPr/>
          <a:lstStyle>
            <a:lvl1pPr marL="228600" marR="0" indent="-228600" algn="l" defTabSz="457200" rtl="0" eaLnBrk="1" fontAlgn="auto" latinLnBrk="0" hangingPunct="1">
              <a:lnSpc>
                <a:spcPct val="100000"/>
              </a:lnSpc>
              <a:spcBef>
                <a:spcPts val="0"/>
              </a:spcBef>
              <a:spcAft>
                <a:spcPts val="900"/>
              </a:spcAft>
              <a:buClr>
                <a:srgbClr val="6FACDE"/>
              </a:buClr>
              <a:buSzTx/>
              <a:buFont typeface="Arial"/>
              <a:buChar char="•"/>
              <a:tabLst/>
              <a:defRPr>
                <a:solidFill>
                  <a:schemeClr val="tx2"/>
                </a:solidFill>
              </a:defRPr>
            </a:lvl1pPr>
            <a:lvl2pPr marL="461963" marR="0" indent="-230188" algn="l" defTabSz="457200" rtl="0" eaLnBrk="1" fontAlgn="auto" latinLnBrk="0" hangingPunct="1">
              <a:lnSpc>
                <a:spcPct val="100000"/>
              </a:lnSpc>
              <a:spcBef>
                <a:spcPts val="0"/>
              </a:spcBef>
              <a:spcAft>
                <a:spcPts val="900"/>
              </a:spcAft>
              <a:buClr>
                <a:srgbClr val="6FACDE"/>
              </a:buClr>
              <a:buSzTx/>
              <a:buFont typeface="Arial"/>
              <a:buChar char="–"/>
              <a:tabLst/>
              <a:defRPr>
                <a:solidFill>
                  <a:schemeClr val="tx2"/>
                </a:solidFill>
              </a:defRPr>
            </a:lvl2pPr>
            <a:lvl3pPr marL="684213" marR="0" indent="-230188" algn="l" defTabSz="457200" rtl="0" eaLnBrk="1" fontAlgn="auto" latinLnBrk="0" hangingPunct="1">
              <a:lnSpc>
                <a:spcPct val="100000"/>
              </a:lnSpc>
              <a:spcBef>
                <a:spcPts val="0"/>
              </a:spcBef>
              <a:spcAft>
                <a:spcPts val="900"/>
              </a:spcAft>
              <a:buClr>
                <a:srgbClr val="6FACDE"/>
              </a:buClr>
              <a:buSzTx/>
              <a:buFont typeface="Wingdings" panose="05000000000000000000" pitchFamily="2" charset="2"/>
              <a:buChar char="§"/>
              <a:tabLst/>
              <a:defRPr>
                <a:solidFill>
                  <a:schemeClr val="tx2"/>
                </a:solidFill>
              </a:defRPr>
            </a:lvl3pPr>
            <a:lvl4pPr marL="914400" marR="0" indent="-223838" algn="l" defTabSz="457200" rtl="0" eaLnBrk="1" fontAlgn="auto" latinLnBrk="0" hangingPunct="1">
              <a:lnSpc>
                <a:spcPct val="100000"/>
              </a:lnSpc>
              <a:spcBef>
                <a:spcPts val="0"/>
              </a:spcBef>
              <a:spcAft>
                <a:spcPts val="900"/>
              </a:spcAft>
              <a:buClr>
                <a:srgbClr val="6FACDE"/>
              </a:buClr>
              <a:buSzTx/>
              <a:buFont typeface="Arial"/>
              <a:buChar char="–"/>
              <a:tabLst/>
              <a:defRPr>
                <a:solidFill>
                  <a:schemeClr val="tx2"/>
                </a:solidFill>
              </a:defRPr>
            </a:lvl4pPr>
            <a:lvl5pPr marL="1143000" marR="0" indent="-223838" algn="l" defTabSz="457200" rtl="0" eaLnBrk="1" fontAlgn="auto" latinLnBrk="0" hangingPunct="1">
              <a:lnSpc>
                <a:spcPct val="100000"/>
              </a:lnSpc>
              <a:spcBef>
                <a:spcPts val="0"/>
              </a:spcBef>
              <a:spcAft>
                <a:spcPts val="900"/>
              </a:spcAft>
              <a:buClr>
                <a:srgbClr val="6FACDE"/>
              </a:buClr>
              <a:buSzTx/>
              <a:buFont typeface="Arial" panose="020B0604020202020204" pitchFamily="34" charset="0"/>
              <a:buChar char="–"/>
              <a:tabLst/>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8"/>
          <p:cNvSpPr>
            <a:spLocks noGrp="1"/>
          </p:cNvSpPr>
          <p:nvPr>
            <p:ph type="body" sz="quarter" idx="14" hasCustomPrompt="1"/>
          </p:nvPr>
        </p:nvSpPr>
        <p:spPr>
          <a:xfrm>
            <a:off x="228600" y="925830"/>
            <a:ext cx="7772400" cy="308610"/>
          </a:xfrm>
          <a:prstGeom prst="rect">
            <a:avLst/>
          </a:prstGeom>
        </p:spPr>
        <p:txBody>
          <a:bodyPr>
            <a:noAutofit/>
          </a:bodyPr>
          <a:lstStyle>
            <a:lvl1pPr marL="0" indent="0">
              <a:buNone/>
              <a:defRPr sz="1800" b="1">
                <a:solidFill>
                  <a:schemeClr val="accent2"/>
                </a:solidFill>
                <a:latin typeface="+mj-lt"/>
              </a:defRPr>
            </a:lvl1pPr>
          </a:lstStyle>
          <a:p>
            <a:pPr lvl="0"/>
            <a:r>
              <a:rPr lang="en-US" dirty="0"/>
              <a:t>Subtitle</a:t>
            </a:r>
          </a:p>
        </p:txBody>
      </p:sp>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rcRect b="11351"/>
          <a:stretch/>
        </p:blipFill>
        <p:spPr>
          <a:xfrm>
            <a:off x="3992475" y="3917706"/>
            <a:ext cx="5163169" cy="1225420"/>
          </a:xfrm>
          <a:prstGeom prst="rect">
            <a:avLst/>
          </a:prstGeom>
        </p:spPr>
      </p:pic>
      <p:pic>
        <p:nvPicPr>
          <p:cNvPr id="9" name="Pictur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60995" y="63737"/>
            <a:ext cx="1789486" cy="546543"/>
          </a:xfrm>
          <a:prstGeom prst="rect">
            <a:avLst/>
          </a:prstGeom>
        </p:spPr>
      </p:pic>
      <p:sp>
        <p:nvSpPr>
          <p:cNvPr id="10" name="Text Placeholder 6"/>
          <p:cNvSpPr txBox="1">
            <a:spLocks/>
          </p:cNvSpPr>
          <p:nvPr userDrawn="1"/>
        </p:nvSpPr>
        <p:spPr>
          <a:xfrm>
            <a:off x="5715000" y="4846320"/>
            <a:ext cx="3191161" cy="228600"/>
          </a:xfrm>
          <a:prstGeom prst="rect">
            <a:avLst/>
          </a:prstGeom>
        </p:spPr>
        <p:txBody>
          <a:bodyPr vert="horz" lIns="91440" tIns="45720" rIns="91440" bIns="4572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r" defTabSz="457200" rtl="0" eaLnBrk="1" fontAlgn="auto" latinLnBrk="0" hangingPunct="1">
              <a:lnSpc>
                <a:spcPct val="100000"/>
              </a:lnSpc>
              <a:spcBef>
                <a:spcPct val="20000"/>
              </a:spcBef>
              <a:spcAft>
                <a:spcPts val="0"/>
              </a:spcAft>
              <a:buClrTx/>
              <a:buSzTx/>
              <a:buFont typeface="Arial"/>
              <a:buNone/>
              <a:tabLst/>
              <a:defRPr/>
            </a:pPr>
            <a:r>
              <a:rPr lang="en-US" sz="600" kern="1200" dirty="0">
                <a:solidFill>
                  <a:schemeClr val="accent2">
                    <a:lumMod val="40000"/>
                    <a:lumOff val="60000"/>
                  </a:schemeClr>
                </a:solidFill>
                <a:latin typeface="+mj-lt"/>
                <a:ea typeface="+mn-ea"/>
                <a:cs typeface="+mn-cs"/>
              </a:rPr>
              <a:t>©2019 ARTHUR J. GALLAGHER &amp; CO. </a:t>
            </a:r>
          </a:p>
        </p:txBody>
      </p:sp>
    </p:spTree>
    <p:extLst>
      <p:ext uri="{BB962C8B-B14F-4D97-AF65-F5344CB8AC3E}">
        <p14:creationId xmlns:p14="http://schemas.microsoft.com/office/powerpoint/2010/main" val="270242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w Photo 2">
    <p:spTree>
      <p:nvGrpSpPr>
        <p:cNvPr id="1" name=""/>
        <p:cNvGrpSpPr/>
        <p:nvPr/>
      </p:nvGrpSpPr>
      <p:grpSpPr>
        <a:xfrm>
          <a:off x="0" y="0"/>
          <a:ext cx="0" cy="0"/>
          <a:chOff x="0" y="0"/>
          <a:chExt cx="0" cy="0"/>
        </a:xfrm>
      </p:grpSpPr>
      <p:sp>
        <p:nvSpPr>
          <p:cNvPr id="7" name="Rectangle 6"/>
          <p:cNvSpPr/>
          <p:nvPr userDrawn="1"/>
        </p:nvSpPr>
        <p:spPr>
          <a:xfrm>
            <a:off x="0" y="2730348"/>
            <a:ext cx="9144000" cy="2429054"/>
          </a:xfrm>
          <a:prstGeom prst="rect">
            <a:avLst/>
          </a:prstGeom>
          <a:blipFill>
            <a:blip r:embed="rId2" cstate="screen">
              <a:alphaModFix amt="90000"/>
              <a:extLst>
                <a:ext uri="{28A0092B-C50C-407E-A947-70E740481C1C}">
                  <a14:useLocalDpi xmlns:a14="http://schemas.microsoft.com/office/drawing/2010/main"/>
                </a:ext>
              </a:extLst>
            </a:blip>
            <a:srcRect/>
            <a:stretch>
              <a:fillRect t="-111750"/>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itle 1"/>
          <p:cNvSpPr>
            <a:spLocks noGrp="1"/>
          </p:cNvSpPr>
          <p:nvPr>
            <p:ph type="ctrTitle" hasCustomPrompt="1"/>
          </p:nvPr>
        </p:nvSpPr>
        <p:spPr>
          <a:xfrm>
            <a:off x="228600" y="3825113"/>
            <a:ext cx="5181600" cy="742949"/>
          </a:xfrm>
          <a:prstGeom prst="rect">
            <a:avLst/>
          </a:prstGeom>
        </p:spPr>
        <p:txBody>
          <a:bodyPr anchor="b" anchorCtr="0"/>
          <a:lstStyle>
            <a:lvl1pPr algn="l">
              <a:defRPr sz="2400" baseline="0">
                <a:solidFill>
                  <a:schemeClr val="bg1"/>
                </a:solidFill>
              </a:defRPr>
            </a:lvl1pPr>
          </a:lstStyle>
          <a:p>
            <a:r>
              <a:rPr lang="en-US" dirty="0"/>
              <a:t>Title Slide – With Photo</a:t>
            </a:r>
          </a:p>
        </p:txBody>
      </p:sp>
      <p:sp>
        <p:nvSpPr>
          <p:cNvPr id="10" name="Text Placeholder 5"/>
          <p:cNvSpPr>
            <a:spLocks noGrp="1"/>
          </p:cNvSpPr>
          <p:nvPr>
            <p:ph type="body" sz="quarter" idx="10" hasCustomPrompt="1"/>
          </p:nvPr>
        </p:nvSpPr>
        <p:spPr>
          <a:xfrm>
            <a:off x="228600" y="4572000"/>
            <a:ext cx="5181600" cy="285750"/>
          </a:xfrm>
          <a:prstGeom prst="rect">
            <a:avLst/>
          </a:prstGeom>
        </p:spPr>
        <p:txBody>
          <a:bodyPr>
            <a:noAutofit/>
          </a:bodyPr>
          <a:lstStyle>
            <a:lvl1pPr marL="0" indent="0">
              <a:buNone/>
              <a:defRPr sz="16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Presenter Name | Date</a:t>
            </a:r>
          </a:p>
        </p:txBody>
      </p:sp>
      <p:pic>
        <p:nvPicPr>
          <p:cNvPr id="9" name="Pictur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126480" y="3931920"/>
            <a:ext cx="2853596" cy="942122"/>
          </a:xfrm>
          <a:prstGeom prst="rect">
            <a:avLst/>
          </a:prstGeom>
        </p:spPr>
      </p:pic>
      <p:sp>
        <p:nvSpPr>
          <p:cNvPr id="12" name="Text Placeholder 6"/>
          <p:cNvSpPr txBox="1">
            <a:spLocks/>
          </p:cNvSpPr>
          <p:nvPr userDrawn="1"/>
        </p:nvSpPr>
        <p:spPr>
          <a:xfrm>
            <a:off x="5715000" y="4799059"/>
            <a:ext cx="3191161" cy="228600"/>
          </a:xfrm>
          <a:prstGeom prst="rect">
            <a:avLst/>
          </a:prstGeom>
        </p:spPr>
        <p:txBody>
          <a:bodyPr vert="horz" lIns="91440" tIns="45720" rIns="91440" bIns="4572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r" defTabSz="457200" rtl="0" eaLnBrk="1" fontAlgn="auto" latinLnBrk="0" hangingPunct="1">
              <a:lnSpc>
                <a:spcPct val="100000"/>
              </a:lnSpc>
              <a:spcBef>
                <a:spcPct val="20000"/>
              </a:spcBef>
              <a:spcAft>
                <a:spcPts val="0"/>
              </a:spcAft>
              <a:buClrTx/>
              <a:buSzTx/>
              <a:buFont typeface="Arial"/>
              <a:buNone/>
              <a:tabLst/>
              <a:defRPr/>
            </a:pPr>
            <a:r>
              <a:rPr lang="en-US" sz="600" kern="1200" dirty="0">
                <a:solidFill>
                  <a:schemeClr val="accent2">
                    <a:lumMod val="40000"/>
                    <a:lumOff val="60000"/>
                  </a:schemeClr>
                </a:solidFill>
                <a:latin typeface="+mj-lt"/>
                <a:ea typeface="+mn-ea"/>
                <a:cs typeface="+mn-cs"/>
              </a:rPr>
              <a:t>©2019 ARTHUR J. GALLAGHER &amp; CO. </a:t>
            </a:r>
          </a:p>
        </p:txBody>
      </p:sp>
    </p:spTree>
    <p:extLst>
      <p:ext uri="{BB962C8B-B14F-4D97-AF65-F5344CB8AC3E}">
        <p14:creationId xmlns:p14="http://schemas.microsoft.com/office/powerpoint/2010/main" val="840063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Outline">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228600" y="137160"/>
            <a:ext cx="5943600" cy="617220"/>
          </a:xfrm>
          <a:prstGeom prst="rect">
            <a:avLst/>
          </a:prstGeom>
        </p:spPr>
        <p:txBody>
          <a:bodyPr vert="horz" lIns="91440" tIns="45720" rIns="91440" bIns="45720" rtlCol="0" anchor="b" anchorCtr="0">
            <a:noAutofit/>
          </a:bodyPr>
          <a:lstStyle>
            <a:lvl1pPr defTabSz="119063">
              <a:tabLst/>
              <a:defRPr>
                <a:solidFill>
                  <a:schemeClr val="accent1"/>
                </a:solidFill>
              </a:defRPr>
            </a:lvl1pPr>
          </a:lstStyle>
          <a:p>
            <a:r>
              <a:rPr lang="en-US" dirty="0"/>
              <a:t>Click to edit Master title style</a:t>
            </a:r>
          </a:p>
        </p:txBody>
      </p:sp>
      <p:pic>
        <p:nvPicPr>
          <p:cNvPr id="6" name="Picture 5"/>
          <p:cNvPicPr>
            <a:picLocks noChangeAspect="1"/>
          </p:cNvPicPr>
          <p:nvPr userDrawn="1"/>
        </p:nvPicPr>
        <p:blipFill rotWithShape="1">
          <a:blip r:embed="rId2" cstate="screen">
            <a:extLst>
              <a:ext uri="{28A0092B-C50C-407E-A947-70E740481C1C}">
                <a14:useLocalDpi xmlns:a14="http://schemas.microsoft.com/office/drawing/2010/main"/>
              </a:ext>
            </a:extLst>
          </a:blip>
          <a:srcRect b="11351"/>
          <a:stretch/>
        </p:blipFill>
        <p:spPr>
          <a:xfrm>
            <a:off x="3992475" y="3917706"/>
            <a:ext cx="5163169" cy="1225420"/>
          </a:xfrm>
          <a:prstGeom prst="rect">
            <a:avLst/>
          </a:prstGeom>
        </p:spPr>
      </p:pic>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60995" y="63737"/>
            <a:ext cx="1789486" cy="546543"/>
          </a:xfrm>
          <a:prstGeom prst="rect">
            <a:avLst/>
          </a:prstGeom>
        </p:spPr>
      </p:pic>
      <p:sp>
        <p:nvSpPr>
          <p:cNvPr id="8" name="Text Placeholder 6"/>
          <p:cNvSpPr txBox="1">
            <a:spLocks/>
          </p:cNvSpPr>
          <p:nvPr userDrawn="1"/>
        </p:nvSpPr>
        <p:spPr>
          <a:xfrm>
            <a:off x="5715000" y="4846320"/>
            <a:ext cx="3191161" cy="228600"/>
          </a:xfrm>
          <a:prstGeom prst="rect">
            <a:avLst/>
          </a:prstGeom>
        </p:spPr>
        <p:txBody>
          <a:bodyPr vert="horz" lIns="91440" tIns="45720" rIns="91440" bIns="4572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r" defTabSz="457200" rtl="0" eaLnBrk="1" fontAlgn="auto" latinLnBrk="0" hangingPunct="1">
              <a:lnSpc>
                <a:spcPct val="100000"/>
              </a:lnSpc>
              <a:spcBef>
                <a:spcPct val="20000"/>
              </a:spcBef>
              <a:spcAft>
                <a:spcPts val="0"/>
              </a:spcAft>
              <a:buClrTx/>
              <a:buSzTx/>
              <a:buFont typeface="Arial"/>
              <a:buNone/>
              <a:tabLst/>
              <a:defRPr/>
            </a:pPr>
            <a:r>
              <a:rPr lang="en-US" sz="600" kern="1200" dirty="0">
                <a:solidFill>
                  <a:schemeClr val="accent2">
                    <a:lumMod val="40000"/>
                    <a:lumOff val="60000"/>
                  </a:schemeClr>
                </a:solidFill>
                <a:latin typeface="+mj-lt"/>
                <a:ea typeface="+mn-ea"/>
                <a:cs typeface="+mn-cs"/>
              </a:rPr>
              <a:t>©2019 ARTHUR J. GALLAGHER &amp; CO. </a:t>
            </a:r>
          </a:p>
        </p:txBody>
      </p:sp>
      <p:sp>
        <p:nvSpPr>
          <p:cNvPr id="10" name="Text Placeholder 3"/>
          <p:cNvSpPr>
            <a:spLocks noGrp="1"/>
          </p:cNvSpPr>
          <p:nvPr>
            <p:ph type="body" sz="quarter" idx="14" hasCustomPrompt="1"/>
          </p:nvPr>
        </p:nvSpPr>
        <p:spPr>
          <a:xfrm>
            <a:off x="228600" y="1303021"/>
            <a:ext cx="7772400" cy="3138950"/>
          </a:xfrm>
        </p:spPr>
        <p:txBody>
          <a:bodyPr/>
          <a:lstStyle>
            <a:lvl1pPr marL="346075" indent="-346075">
              <a:buFont typeface="+mj-lt"/>
              <a:buAutoNum type="romanUcPeriod"/>
              <a:defRPr/>
            </a:lvl1pPr>
            <a:lvl2pPr marL="685800" indent="-346075">
              <a:buFont typeface="+mj-lt"/>
              <a:buAutoNum type="alphaUcPeriod"/>
              <a:defRPr/>
            </a:lvl2pPr>
            <a:lvl3pPr marL="1031875" indent="-350838">
              <a:buFont typeface="+mj-lt"/>
              <a:buAutoNum type="arabicPeriod"/>
              <a:defRPr/>
            </a:lvl3pPr>
            <a:lvl4pPr marL="1371600" indent="-346075">
              <a:buFont typeface="+mj-lt"/>
              <a:buAutoNum type="alphaLcParenR"/>
              <a:defRPr/>
            </a:lvl4pPr>
            <a:lvl5pPr marL="1717675" indent="-350838">
              <a:buFont typeface="+mj-lt"/>
              <a:buAutoNum type="romanLcPeriod"/>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97408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lumn-Outline w Subtitle">
    <p:spTree>
      <p:nvGrpSpPr>
        <p:cNvPr id="1" name=""/>
        <p:cNvGrpSpPr/>
        <p:nvPr/>
      </p:nvGrpSpPr>
      <p:grpSpPr>
        <a:xfrm>
          <a:off x="0" y="0"/>
          <a:ext cx="0" cy="0"/>
          <a:chOff x="0" y="0"/>
          <a:chExt cx="0" cy="0"/>
        </a:xfrm>
      </p:grpSpPr>
      <p:sp>
        <p:nvSpPr>
          <p:cNvPr id="2" name="Title 1"/>
          <p:cNvSpPr>
            <a:spLocks noGrp="1"/>
          </p:cNvSpPr>
          <p:nvPr>
            <p:ph type="title"/>
          </p:nvPr>
        </p:nvSpPr>
        <p:spPr>
          <a:xfrm>
            <a:off x="228600" y="137160"/>
            <a:ext cx="5943600" cy="617220"/>
          </a:xfrm>
        </p:spPr>
        <p:txBody>
          <a:bodyPr/>
          <a:lstStyle>
            <a:lvl1pPr>
              <a:defRPr>
                <a:solidFill>
                  <a:schemeClr val="accent1"/>
                </a:solidFill>
              </a:defRPr>
            </a:lvl1pPr>
          </a:lstStyle>
          <a:p>
            <a:r>
              <a:rPr lang="en-US" dirty="0"/>
              <a:t>Click to edit Master title style</a:t>
            </a:r>
          </a:p>
        </p:txBody>
      </p:sp>
      <p:sp>
        <p:nvSpPr>
          <p:cNvPr id="8" name="Content Placeholder 2"/>
          <p:cNvSpPr>
            <a:spLocks noGrp="1"/>
          </p:cNvSpPr>
          <p:nvPr>
            <p:ph idx="13" hasCustomPrompt="1"/>
          </p:nvPr>
        </p:nvSpPr>
        <p:spPr>
          <a:xfrm>
            <a:off x="4526280" y="1303020"/>
            <a:ext cx="4114800" cy="3017520"/>
          </a:xfrm>
        </p:spPr>
        <p:txBody>
          <a:bodyPr/>
          <a:lstStyle>
            <a:lvl1pPr marL="346075" marR="0" indent="-346075" algn="l" defTabSz="457200" rtl="0" eaLnBrk="1" fontAlgn="auto" latinLnBrk="0" hangingPunct="1">
              <a:lnSpc>
                <a:spcPct val="100000"/>
              </a:lnSpc>
              <a:spcBef>
                <a:spcPts val="0"/>
              </a:spcBef>
              <a:spcAft>
                <a:spcPts val="900"/>
              </a:spcAft>
              <a:buClr>
                <a:srgbClr val="6FACDE"/>
              </a:buClr>
              <a:buSzTx/>
              <a:buFont typeface="+mj-lt"/>
              <a:buAutoNum type="romanUcPeriod"/>
              <a:tabLst/>
              <a:defRPr kumimoji="0" lang="en-US" sz="1600" b="0" i="0" u="none" strike="noStrike" kern="1200" cap="none" spc="0" normalizeH="0" baseline="0" noProof="0" dirty="0" smtClean="0">
                <a:ln>
                  <a:noFill/>
                </a:ln>
                <a:solidFill>
                  <a:srgbClr val="535353"/>
                </a:solidFill>
                <a:effectLst/>
                <a:uLnTx/>
                <a:uFillTx/>
                <a:latin typeface="+mn-lt"/>
                <a:ea typeface="+mn-ea"/>
                <a:cs typeface="Times New Roman"/>
              </a:defRPr>
            </a:lvl1pPr>
            <a:lvl2pPr marL="685800" marR="0" indent="-341313" algn="l" defTabSz="457200" rtl="0" eaLnBrk="1" fontAlgn="auto" latinLnBrk="0" hangingPunct="1">
              <a:lnSpc>
                <a:spcPct val="100000"/>
              </a:lnSpc>
              <a:spcBef>
                <a:spcPts val="0"/>
              </a:spcBef>
              <a:spcAft>
                <a:spcPts val="900"/>
              </a:spcAft>
              <a:buClr>
                <a:srgbClr val="6FACDE"/>
              </a:buClr>
              <a:buSzTx/>
              <a:buFont typeface="+mj-lt"/>
              <a:buAutoNum type="alphaUcPeriod"/>
              <a:tabLst/>
              <a:defRPr kumimoji="0" lang="en-US" sz="1400" b="0" i="0" u="none" strike="noStrike" kern="1200" cap="none" spc="0" normalizeH="0" baseline="0" noProof="0" dirty="0" smtClean="0">
                <a:ln>
                  <a:noFill/>
                </a:ln>
                <a:solidFill>
                  <a:srgbClr val="535353"/>
                </a:solidFill>
                <a:effectLst/>
                <a:uLnTx/>
                <a:uFillTx/>
                <a:latin typeface="+mn-lt"/>
                <a:ea typeface="+mn-ea"/>
                <a:cs typeface="Times New Roman"/>
              </a:defRPr>
            </a:lvl2pPr>
            <a:lvl3pPr marL="1031875" marR="0" indent="-346075" algn="l" defTabSz="457200" rtl="0" eaLnBrk="1" fontAlgn="auto" latinLnBrk="0" hangingPunct="1">
              <a:lnSpc>
                <a:spcPct val="100000"/>
              </a:lnSpc>
              <a:spcBef>
                <a:spcPts val="0"/>
              </a:spcBef>
              <a:spcAft>
                <a:spcPts val="900"/>
              </a:spcAft>
              <a:buClr>
                <a:srgbClr val="6FACDE"/>
              </a:buClr>
              <a:buSzTx/>
              <a:buFont typeface="+mj-lt"/>
              <a:buAutoNum type="arabicPeriod"/>
              <a:tabLst/>
              <a:defRPr kumimoji="0" lang="en-US" sz="1300" b="0" i="0" u="none" strike="noStrike" kern="1200" cap="none" spc="0" normalizeH="0" baseline="0" noProof="0" dirty="0" smtClean="0">
                <a:ln>
                  <a:noFill/>
                </a:ln>
                <a:solidFill>
                  <a:srgbClr val="535353"/>
                </a:solidFill>
                <a:effectLst/>
                <a:uLnTx/>
                <a:uFillTx/>
                <a:latin typeface="+mn-lt"/>
                <a:ea typeface="+mn-ea"/>
                <a:cs typeface="Times New Roman"/>
              </a:defRPr>
            </a:lvl3pPr>
            <a:lvl4pPr marL="1371600" marR="0" indent="-341313" algn="l" defTabSz="457200" rtl="0" eaLnBrk="1" fontAlgn="auto" latinLnBrk="0" hangingPunct="1">
              <a:lnSpc>
                <a:spcPct val="100000"/>
              </a:lnSpc>
              <a:spcBef>
                <a:spcPts val="0"/>
              </a:spcBef>
              <a:spcAft>
                <a:spcPts val="900"/>
              </a:spcAft>
              <a:buClr>
                <a:srgbClr val="6FACDE"/>
              </a:buClr>
              <a:buSzTx/>
              <a:buFont typeface="+mj-lt"/>
              <a:buAutoNum type="alphaLcParenR"/>
              <a:tabLst/>
              <a:defRPr kumimoji="0" lang="en-US" sz="1300" b="0" i="0" u="none" strike="noStrike" kern="1200" cap="none" spc="0" normalizeH="0" baseline="0" noProof="0" dirty="0" smtClean="0">
                <a:ln>
                  <a:noFill/>
                </a:ln>
                <a:solidFill>
                  <a:srgbClr val="535353"/>
                </a:solidFill>
                <a:effectLst/>
                <a:uLnTx/>
                <a:uFillTx/>
                <a:latin typeface="+mn-lt"/>
                <a:ea typeface="+mn-ea"/>
                <a:cs typeface="Times New Roman"/>
              </a:defRPr>
            </a:lvl4pPr>
            <a:lvl5pPr marL="1717675" marR="0" indent="-346075" algn="l" defTabSz="457200" rtl="0" eaLnBrk="1" fontAlgn="auto" latinLnBrk="0" hangingPunct="1">
              <a:lnSpc>
                <a:spcPct val="100000"/>
              </a:lnSpc>
              <a:spcBef>
                <a:spcPts val="0"/>
              </a:spcBef>
              <a:spcAft>
                <a:spcPts val="900"/>
              </a:spcAft>
              <a:buClr>
                <a:srgbClr val="6FACDE"/>
              </a:buClr>
              <a:buSzTx/>
              <a:buFont typeface="+mj-lt"/>
              <a:buAutoNum type="romanLcPeriod"/>
              <a:tabLst/>
              <a:defRPr kumimoji="0" lang="en-US" sz="1300" b="0" i="0" u="none" strike="noStrike" kern="1200" cap="none" spc="0" normalizeH="0" baseline="0" noProof="0" dirty="0">
                <a:ln>
                  <a:noFill/>
                </a:ln>
                <a:solidFill>
                  <a:srgbClr val="535353"/>
                </a:solidFill>
                <a:effectLst/>
                <a:uLnTx/>
                <a:uFillTx/>
                <a:latin typeface="+mn-lt"/>
                <a:ea typeface="+mn-ea"/>
                <a:cs typeface="Times New Roman"/>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8"/>
          <p:cNvSpPr>
            <a:spLocks noGrp="1"/>
          </p:cNvSpPr>
          <p:nvPr>
            <p:ph type="body" sz="quarter" idx="14" hasCustomPrompt="1"/>
          </p:nvPr>
        </p:nvSpPr>
        <p:spPr>
          <a:xfrm>
            <a:off x="228600" y="925830"/>
            <a:ext cx="7772400" cy="308610"/>
          </a:xfrm>
          <a:prstGeom prst="rect">
            <a:avLst/>
          </a:prstGeom>
        </p:spPr>
        <p:txBody>
          <a:bodyPr>
            <a:noAutofit/>
          </a:bodyPr>
          <a:lstStyle>
            <a:lvl1pPr marL="0" indent="0">
              <a:buNone/>
              <a:defRPr sz="1800" b="1">
                <a:solidFill>
                  <a:schemeClr val="accent2"/>
                </a:solidFill>
                <a:latin typeface="+mj-lt"/>
              </a:defRPr>
            </a:lvl1pPr>
          </a:lstStyle>
          <a:p>
            <a:pPr lvl="0"/>
            <a:r>
              <a:rPr lang="en-US" dirty="0"/>
              <a:t>Subtitle</a:t>
            </a:r>
          </a:p>
        </p:txBody>
      </p:sp>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rcRect b="11351"/>
          <a:stretch/>
        </p:blipFill>
        <p:spPr>
          <a:xfrm>
            <a:off x="3992475" y="3917706"/>
            <a:ext cx="5163169" cy="1225420"/>
          </a:xfrm>
          <a:prstGeom prst="rect">
            <a:avLst/>
          </a:prstGeom>
        </p:spPr>
      </p:pic>
      <p:pic>
        <p:nvPicPr>
          <p:cNvPr id="9" name="Pictur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60995" y="63737"/>
            <a:ext cx="1789486" cy="546543"/>
          </a:xfrm>
          <a:prstGeom prst="rect">
            <a:avLst/>
          </a:prstGeom>
        </p:spPr>
      </p:pic>
      <p:sp>
        <p:nvSpPr>
          <p:cNvPr id="10" name="Text Placeholder 6"/>
          <p:cNvSpPr txBox="1">
            <a:spLocks/>
          </p:cNvSpPr>
          <p:nvPr userDrawn="1"/>
        </p:nvSpPr>
        <p:spPr>
          <a:xfrm>
            <a:off x="5715000" y="4846320"/>
            <a:ext cx="3191161" cy="228600"/>
          </a:xfrm>
          <a:prstGeom prst="rect">
            <a:avLst/>
          </a:prstGeom>
        </p:spPr>
        <p:txBody>
          <a:bodyPr vert="horz" lIns="91440" tIns="45720" rIns="91440" bIns="4572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r" defTabSz="457200" rtl="0" eaLnBrk="1" fontAlgn="auto" latinLnBrk="0" hangingPunct="1">
              <a:lnSpc>
                <a:spcPct val="100000"/>
              </a:lnSpc>
              <a:spcBef>
                <a:spcPct val="20000"/>
              </a:spcBef>
              <a:spcAft>
                <a:spcPts val="0"/>
              </a:spcAft>
              <a:buClrTx/>
              <a:buSzTx/>
              <a:buFont typeface="Arial"/>
              <a:buNone/>
              <a:tabLst/>
              <a:defRPr/>
            </a:pPr>
            <a:r>
              <a:rPr lang="en-US" sz="600" kern="1200" dirty="0">
                <a:solidFill>
                  <a:schemeClr val="accent2">
                    <a:lumMod val="40000"/>
                    <a:lumOff val="60000"/>
                  </a:schemeClr>
                </a:solidFill>
                <a:latin typeface="+mj-lt"/>
                <a:ea typeface="+mn-ea"/>
                <a:cs typeface="+mn-cs"/>
              </a:rPr>
              <a:t>©2019 ARTHUR J. GALLAGHER &amp; CO. </a:t>
            </a:r>
          </a:p>
        </p:txBody>
      </p:sp>
      <p:sp>
        <p:nvSpPr>
          <p:cNvPr id="11" name="Content Placeholder 2"/>
          <p:cNvSpPr>
            <a:spLocks noGrp="1"/>
          </p:cNvSpPr>
          <p:nvPr>
            <p:ph idx="15" hasCustomPrompt="1"/>
          </p:nvPr>
        </p:nvSpPr>
        <p:spPr>
          <a:xfrm>
            <a:off x="230177" y="1303020"/>
            <a:ext cx="4114800" cy="3017520"/>
          </a:xfrm>
        </p:spPr>
        <p:txBody>
          <a:bodyPr/>
          <a:lstStyle>
            <a:lvl1pPr marL="346075" marR="0" indent="-346075" algn="l" defTabSz="457200" rtl="0" eaLnBrk="1" fontAlgn="auto" latinLnBrk="0" hangingPunct="1">
              <a:lnSpc>
                <a:spcPct val="100000"/>
              </a:lnSpc>
              <a:spcBef>
                <a:spcPts val="0"/>
              </a:spcBef>
              <a:spcAft>
                <a:spcPts val="900"/>
              </a:spcAft>
              <a:buClr>
                <a:srgbClr val="6FACDE"/>
              </a:buClr>
              <a:buSzTx/>
              <a:buFont typeface="+mj-lt"/>
              <a:buAutoNum type="romanUcPeriod"/>
              <a:tabLst/>
              <a:defRPr kumimoji="0" lang="en-US" sz="1600" b="0" i="0" u="none" strike="noStrike" kern="1200" cap="none" spc="0" normalizeH="0" baseline="0" noProof="0" dirty="0" smtClean="0">
                <a:ln>
                  <a:noFill/>
                </a:ln>
                <a:solidFill>
                  <a:srgbClr val="535353"/>
                </a:solidFill>
                <a:effectLst/>
                <a:uLnTx/>
                <a:uFillTx/>
                <a:latin typeface="+mn-lt"/>
                <a:ea typeface="+mn-ea"/>
                <a:cs typeface="Times New Roman"/>
              </a:defRPr>
            </a:lvl1pPr>
            <a:lvl2pPr marL="685800" marR="0" indent="-341313" algn="l" defTabSz="457200" rtl="0" eaLnBrk="1" fontAlgn="auto" latinLnBrk="0" hangingPunct="1">
              <a:lnSpc>
                <a:spcPct val="100000"/>
              </a:lnSpc>
              <a:spcBef>
                <a:spcPts val="0"/>
              </a:spcBef>
              <a:spcAft>
                <a:spcPts val="900"/>
              </a:spcAft>
              <a:buClr>
                <a:srgbClr val="6FACDE"/>
              </a:buClr>
              <a:buSzTx/>
              <a:buFont typeface="+mj-lt"/>
              <a:buAutoNum type="alphaUcPeriod"/>
              <a:tabLst/>
              <a:defRPr kumimoji="0" lang="en-US" sz="1400" b="0" i="0" u="none" strike="noStrike" kern="1200" cap="none" spc="0" normalizeH="0" baseline="0" noProof="0" dirty="0" smtClean="0">
                <a:ln>
                  <a:noFill/>
                </a:ln>
                <a:solidFill>
                  <a:srgbClr val="535353"/>
                </a:solidFill>
                <a:effectLst/>
                <a:uLnTx/>
                <a:uFillTx/>
                <a:latin typeface="+mn-lt"/>
                <a:ea typeface="+mn-ea"/>
                <a:cs typeface="Times New Roman"/>
              </a:defRPr>
            </a:lvl2pPr>
            <a:lvl3pPr marL="1031875" marR="0" indent="-346075" algn="l" defTabSz="457200" rtl="0" eaLnBrk="1" fontAlgn="auto" latinLnBrk="0" hangingPunct="1">
              <a:lnSpc>
                <a:spcPct val="100000"/>
              </a:lnSpc>
              <a:spcBef>
                <a:spcPts val="0"/>
              </a:spcBef>
              <a:spcAft>
                <a:spcPts val="900"/>
              </a:spcAft>
              <a:buClr>
                <a:srgbClr val="6FACDE"/>
              </a:buClr>
              <a:buSzTx/>
              <a:buFont typeface="+mj-lt"/>
              <a:buAutoNum type="arabicPeriod"/>
              <a:tabLst/>
              <a:defRPr kumimoji="0" lang="en-US" sz="1300" b="0" i="0" u="none" strike="noStrike" kern="1200" cap="none" spc="0" normalizeH="0" baseline="0" noProof="0" dirty="0" smtClean="0">
                <a:ln>
                  <a:noFill/>
                </a:ln>
                <a:solidFill>
                  <a:srgbClr val="535353"/>
                </a:solidFill>
                <a:effectLst/>
                <a:uLnTx/>
                <a:uFillTx/>
                <a:latin typeface="+mn-lt"/>
                <a:ea typeface="+mn-ea"/>
                <a:cs typeface="Times New Roman"/>
              </a:defRPr>
            </a:lvl3pPr>
            <a:lvl4pPr marL="1371600" marR="0" indent="-341313" algn="l" defTabSz="457200" rtl="0" eaLnBrk="1" fontAlgn="auto" latinLnBrk="0" hangingPunct="1">
              <a:lnSpc>
                <a:spcPct val="100000"/>
              </a:lnSpc>
              <a:spcBef>
                <a:spcPts val="0"/>
              </a:spcBef>
              <a:spcAft>
                <a:spcPts val="900"/>
              </a:spcAft>
              <a:buClr>
                <a:srgbClr val="6FACDE"/>
              </a:buClr>
              <a:buSzTx/>
              <a:buFont typeface="+mj-lt"/>
              <a:buAutoNum type="alphaLcParenR"/>
              <a:tabLst/>
              <a:defRPr kumimoji="0" lang="en-US" sz="1300" b="0" i="0" u="none" strike="noStrike" kern="1200" cap="none" spc="0" normalizeH="0" baseline="0" noProof="0" dirty="0" smtClean="0">
                <a:ln>
                  <a:noFill/>
                </a:ln>
                <a:solidFill>
                  <a:srgbClr val="535353"/>
                </a:solidFill>
                <a:effectLst/>
                <a:uLnTx/>
                <a:uFillTx/>
                <a:latin typeface="+mn-lt"/>
                <a:ea typeface="+mn-ea"/>
                <a:cs typeface="Times New Roman"/>
              </a:defRPr>
            </a:lvl4pPr>
            <a:lvl5pPr marL="1717675" marR="0" indent="-346075" algn="l" defTabSz="457200" rtl="0" eaLnBrk="1" fontAlgn="auto" latinLnBrk="0" hangingPunct="1">
              <a:lnSpc>
                <a:spcPct val="100000"/>
              </a:lnSpc>
              <a:spcBef>
                <a:spcPts val="0"/>
              </a:spcBef>
              <a:spcAft>
                <a:spcPts val="900"/>
              </a:spcAft>
              <a:buClr>
                <a:srgbClr val="6FACDE"/>
              </a:buClr>
              <a:buSzTx/>
              <a:buFont typeface="+mj-lt"/>
              <a:buAutoNum type="romanLcPeriod"/>
              <a:tabLst/>
              <a:defRPr kumimoji="0" lang="en-US" sz="1300" b="0" i="0" u="none" strike="noStrike" kern="1200" cap="none" spc="0" normalizeH="0" baseline="0" noProof="0" dirty="0">
                <a:ln>
                  <a:noFill/>
                </a:ln>
                <a:solidFill>
                  <a:srgbClr val="535353"/>
                </a:solidFill>
                <a:effectLst/>
                <a:uLnTx/>
                <a:uFillTx/>
                <a:latin typeface="+mn-lt"/>
                <a:ea typeface="+mn-ea"/>
                <a:cs typeface="Times New Roman"/>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82460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228600" y="1097280"/>
            <a:ext cx="7772400" cy="3360420"/>
          </a:xfrm>
          <a:prstGeom prst="rect">
            <a:avLst/>
          </a:prstGeom>
        </p:spPr>
        <p:txBody>
          <a:bodyPr/>
          <a:lstStyle>
            <a:lvl1pPr marL="0" indent="0">
              <a:buNone/>
              <a:defRPr>
                <a:solidFill>
                  <a:schemeClr val="tx2"/>
                </a:solidFill>
              </a:defRPr>
            </a:lvl1pPr>
            <a:lvl2pPr>
              <a:defRPr>
                <a:solidFill>
                  <a:srgbClr val="898D8D"/>
                </a:solidFill>
              </a:defRPr>
            </a:lvl2pPr>
            <a:lvl3pPr>
              <a:defRPr>
                <a:solidFill>
                  <a:srgbClr val="898D8D"/>
                </a:solidFill>
              </a:defRPr>
            </a:lvl3pPr>
            <a:lvl4pPr>
              <a:defRPr>
                <a:solidFill>
                  <a:srgbClr val="898D8D"/>
                </a:solidFill>
              </a:defRPr>
            </a:lvl4pPr>
            <a:lvl5pPr>
              <a:defRPr>
                <a:solidFill>
                  <a:srgbClr val="898D8D"/>
                </a:solidFill>
              </a:defRPr>
            </a:lvl5pPr>
          </a:lstStyle>
          <a:p>
            <a:pPr lvl="0"/>
            <a:r>
              <a:rPr lang="en-US" dirty="0"/>
              <a:t>Click to add text</a:t>
            </a:r>
          </a:p>
        </p:txBody>
      </p:sp>
      <p:sp>
        <p:nvSpPr>
          <p:cNvPr id="5" name="Title Placeholder 1"/>
          <p:cNvSpPr>
            <a:spLocks noGrp="1"/>
          </p:cNvSpPr>
          <p:nvPr>
            <p:ph type="title"/>
          </p:nvPr>
        </p:nvSpPr>
        <p:spPr>
          <a:xfrm>
            <a:off x="228600" y="137160"/>
            <a:ext cx="5943600" cy="617220"/>
          </a:xfrm>
          <a:prstGeom prst="rect">
            <a:avLst/>
          </a:prstGeom>
        </p:spPr>
        <p:txBody>
          <a:bodyPr vert="horz" lIns="91440" tIns="45720" rIns="91440" bIns="45720" rtlCol="0" anchor="b" anchorCtr="0">
            <a:noAutofit/>
          </a:bodyPr>
          <a:lstStyle>
            <a:lvl1pPr defTabSz="119063">
              <a:tabLst/>
              <a:defRPr>
                <a:solidFill>
                  <a:schemeClr val="accent1"/>
                </a:solidFill>
              </a:defRPr>
            </a:lvl1pPr>
          </a:lstStyle>
          <a:p>
            <a:r>
              <a:rPr lang="en-US" dirty="0"/>
              <a:t>Click to edit Master title style</a:t>
            </a:r>
          </a:p>
        </p:txBody>
      </p:sp>
      <p:pic>
        <p:nvPicPr>
          <p:cNvPr id="4" name="Picture 3"/>
          <p:cNvPicPr>
            <a:picLocks noChangeAspect="1"/>
          </p:cNvPicPr>
          <p:nvPr userDrawn="1"/>
        </p:nvPicPr>
        <p:blipFill rotWithShape="1">
          <a:blip r:embed="rId2" cstate="screen">
            <a:extLst>
              <a:ext uri="{28A0092B-C50C-407E-A947-70E740481C1C}">
                <a14:useLocalDpi xmlns:a14="http://schemas.microsoft.com/office/drawing/2010/main"/>
              </a:ext>
            </a:extLst>
          </a:blip>
          <a:srcRect b="11351"/>
          <a:stretch/>
        </p:blipFill>
        <p:spPr>
          <a:xfrm>
            <a:off x="3992475" y="3917706"/>
            <a:ext cx="5163169" cy="1225420"/>
          </a:xfrm>
          <a:prstGeom prst="rect">
            <a:avLst/>
          </a:prstGeom>
        </p:spPr>
      </p:pic>
      <p:pic>
        <p:nvPicPr>
          <p:cNvPr id="6" name="Picture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60995" y="63737"/>
            <a:ext cx="1789486" cy="546543"/>
          </a:xfrm>
          <a:prstGeom prst="rect">
            <a:avLst/>
          </a:prstGeom>
        </p:spPr>
      </p:pic>
      <p:sp>
        <p:nvSpPr>
          <p:cNvPr id="7" name="Text Placeholder 6"/>
          <p:cNvSpPr txBox="1">
            <a:spLocks/>
          </p:cNvSpPr>
          <p:nvPr userDrawn="1"/>
        </p:nvSpPr>
        <p:spPr>
          <a:xfrm>
            <a:off x="5715000" y="4846320"/>
            <a:ext cx="3191161" cy="228600"/>
          </a:xfrm>
          <a:prstGeom prst="rect">
            <a:avLst/>
          </a:prstGeom>
        </p:spPr>
        <p:txBody>
          <a:bodyPr vert="horz" lIns="91440" tIns="45720" rIns="91440" bIns="4572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r" defTabSz="457200" rtl="0" eaLnBrk="1" fontAlgn="auto" latinLnBrk="0" hangingPunct="1">
              <a:lnSpc>
                <a:spcPct val="100000"/>
              </a:lnSpc>
              <a:spcBef>
                <a:spcPct val="20000"/>
              </a:spcBef>
              <a:spcAft>
                <a:spcPts val="0"/>
              </a:spcAft>
              <a:buClrTx/>
              <a:buSzTx/>
              <a:buFont typeface="Arial"/>
              <a:buNone/>
              <a:tabLst/>
              <a:defRPr/>
            </a:pPr>
            <a:r>
              <a:rPr lang="en-US" sz="600" kern="1200" dirty="0">
                <a:solidFill>
                  <a:schemeClr val="accent2">
                    <a:lumMod val="40000"/>
                    <a:lumOff val="60000"/>
                  </a:schemeClr>
                </a:solidFill>
                <a:latin typeface="+mj-lt"/>
                <a:ea typeface="+mn-ea"/>
                <a:cs typeface="+mn-cs"/>
              </a:rPr>
              <a:t>©2019 ARTHUR J. GALLAGHER &amp; CO. </a:t>
            </a:r>
          </a:p>
        </p:txBody>
      </p:sp>
    </p:spTree>
    <p:extLst>
      <p:ext uri="{BB962C8B-B14F-4D97-AF65-F5344CB8AC3E}">
        <p14:creationId xmlns:p14="http://schemas.microsoft.com/office/powerpoint/2010/main" val="3193656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w Title">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228600" y="137160"/>
            <a:ext cx="5943600" cy="617220"/>
          </a:xfrm>
          <a:prstGeom prst="rect">
            <a:avLst/>
          </a:prstGeom>
        </p:spPr>
        <p:txBody>
          <a:bodyPr vert="horz" lIns="91440" tIns="45720" rIns="91440" bIns="45720" rtlCol="0" anchor="b" anchorCtr="0">
            <a:noAutofit/>
          </a:bodyPr>
          <a:lstStyle>
            <a:lvl1pPr defTabSz="119063">
              <a:tabLst/>
              <a:defRPr>
                <a:solidFill>
                  <a:schemeClr val="accent1"/>
                </a:solidFill>
              </a:defRPr>
            </a:lvl1pPr>
          </a:lstStyle>
          <a:p>
            <a:r>
              <a:rPr lang="en-US" dirty="0"/>
              <a:t>Click to edit Master title style</a:t>
            </a:r>
          </a:p>
        </p:txBody>
      </p:sp>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b="11351"/>
          <a:stretch/>
        </p:blipFill>
        <p:spPr>
          <a:xfrm>
            <a:off x="3992475" y="3917706"/>
            <a:ext cx="5163169" cy="1225420"/>
          </a:xfrm>
          <a:prstGeom prst="rect">
            <a:avLst/>
          </a:prstGeom>
        </p:spPr>
      </p:pic>
      <p:pic>
        <p:nvPicPr>
          <p:cNvPr id="4" name="Picture 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60995" y="63737"/>
            <a:ext cx="1789486" cy="546543"/>
          </a:xfrm>
          <a:prstGeom prst="rect">
            <a:avLst/>
          </a:prstGeom>
        </p:spPr>
      </p:pic>
      <p:sp>
        <p:nvSpPr>
          <p:cNvPr id="6" name="Text Placeholder 6"/>
          <p:cNvSpPr txBox="1">
            <a:spLocks/>
          </p:cNvSpPr>
          <p:nvPr userDrawn="1"/>
        </p:nvSpPr>
        <p:spPr>
          <a:xfrm>
            <a:off x="5715000" y="4846320"/>
            <a:ext cx="3191161" cy="228600"/>
          </a:xfrm>
          <a:prstGeom prst="rect">
            <a:avLst/>
          </a:prstGeom>
        </p:spPr>
        <p:txBody>
          <a:bodyPr vert="horz" lIns="91440" tIns="45720" rIns="91440" bIns="4572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r" defTabSz="457200" rtl="0" eaLnBrk="1" fontAlgn="auto" latinLnBrk="0" hangingPunct="1">
              <a:lnSpc>
                <a:spcPct val="100000"/>
              </a:lnSpc>
              <a:spcBef>
                <a:spcPct val="20000"/>
              </a:spcBef>
              <a:spcAft>
                <a:spcPts val="0"/>
              </a:spcAft>
              <a:buClrTx/>
              <a:buSzTx/>
              <a:buFont typeface="Arial"/>
              <a:buNone/>
              <a:tabLst/>
              <a:defRPr/>
            </a:pPr>
            <a:r>
              <a:rPr lang="en-US" sz="600" kern="1200" dirty="0">
                <a:solidFill>
                  <a:schemeClr val="accent2">
                    <a:lumMod val="40000"/>
                    <a:lumOff val="60000"/>
                  </a:schemeClr>
                </a:solidFill>
                <a:latin typeface="+mj-lt"/>
                <a:ea typeface="+mn-ea"/>
                <a:cs typeface="+mn-cs"/>
              </a:rPr>
              <a:t>©2019 ARTHUR J. GALLAGHER &amp; CO. </a:t>
            </a:r>
          </a:p>
        </p:txBody>
      </p:sp>
    </p:spTree>
    <p:extLst>
      <p:ext uri="{BB962C8B-B14F-4D97-AF65-F5344CB8AC3E}">
        <p14:creationId xmlns:p14="http://schemas.microsoft.com/office/powerpoint/2010/main" val="3455073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Column-Text w Subtitle">
    <p:spTree>
      <p:nvGrpSpPr>
        <p:cNvPr id="1" name=""/>
        <p:cNvGrpSpPr/>
        <p:nvPr/>
      </p:nvGrpSpPr>
      <p:grpSpPr>
        <a:xfrm>
          <a:off x="0" y="0"/>
          <a:ext cx="0" cy="0"/>
          <a:chOff x="0" y="0"/>
          <a:chExt cx="0" cy="0"/>
        </a:xfrm>
      </p:grpSpPr>
      <p:sp>
        <p:nvSpPr>
          <p:cNvPr id="2" name="Title 1"/>
          <p:cNvSpPr>
            <a:spLocks noGrp="1"/>
          </p:cNvSpPr>
          <p:nvPr>
            <p:ph type="title"/>
          </p:nvPr>
        </p:nvSpPr>
        <p:spPr>
          <a:xfrm>
            <a:off x="228600" y="137160"/>
            <a:ext cx="5943600" cy="617220"/>
          </a:xfrm>
        </p:spPr>
        <p:txBody>
          <a:bodyPr/>
          <a:lstStyle>
            <a:lvl1pPr>
              <a:defRPr>
                <a:solidFill>
                  <a:schemeClr val="accent1"/>
                </a:solidFill>
              </a:defRPr>
            </a:lvl1pPr>
          </a:lstStyle>
          <a:p>
            <a:r>
              <a:rPr lang="en-US" dirty="0"/>
              <a:t>Click to edit Master title style</a:t>
            </a:r>
          </a:p>
        </p:txBody>
      </p:sp>
      <p:sp>
        <p:nvSpPr>
          <p:cNvPr id="3" name="Content Placeholder 2"/>
          <p:cNvSpPr>
            <a:spLocks noGrp="1"/>
          </p:cNvSpPr>
          <p:nvPr>
            <p:ph idx="1" hasCustomPrompt="1"/>
          </p:nvPr>
        </p:nvSpPr>
        <p:spPr>
          <a:xfrm>
            <a:off x="228600" y="1303020"/>
            <a:ext cx="4114800" cy="3017520"/>
          </a:xfrm>
        </p:spPr>
        <p:txBody>
          <a:bodyPr>
            <a:noAutofit/>
          </a:bodyPr>
          <a:lstStyle>
            <a:lvl1pPr marL="0" indent="0">
              <a:buNone/>
              <a:defRPr sz="1600">
                <a:solidFill>
                  <a:schemeClr val="tx2"/>
                </a:solidFill>
              </a:defRPr>
            </a:lvl1pPr>
            <a:lvl2pPr>
              <a:defRPr>
                <a:solidFill>
                  <a:srgbClr val="898D8D"/>
                </a:solidFill>
              </a:defRPr>
            </a:lvl2pPr>
            <a:lvl3pPr>
              <a:defRPr>
                <a:solidFill>
                  <a:srgbClr val="898D8D"/>
                </a:solidFill>
              </a:defRPr>
            </a:lvl3pPr>
            <a:lvl4pPr>
              <a:defRPr>
                <a:solidFill>
                  <a:srgbClr val="898D8D"/>
                </a:solidFill>
              </a:defRPr>
            </a:lvl4pPr>
            <a:lvl5pPr>
              <a:defRPr>
                <a:solidFill>
                  <a:srgbClr val="898D8D"/>
                </a:solidFill>
              </a:defRPr>
            </a:lvl5pPr>
          </a:lstStyle>
          <a:p>
            <a:pPr lvl="0"/>
            <a:r>
              <a:rPr lang="en-US" dirty="0"/>
              <a:t>Click to add text </a:t>
            </a:r>
          </a:p>
        </p:txBody>
      </p:sp>
      <p:sp>
        <p:nvSpPr>
          <p:cNvPr id="8" name="Content Placeholder 2"/>
          <p:cNvSpPr>
            <a:spLocks noGrp="1"/>
          </p:cNvSpPr>
          <p:nvPr>
            <p:ph idx="13" hasCustomPrompt="1"/>
          </p:nvPr>
        </p:nvSpPr>
        <p:spPr>
          <a:xfrm>
            <a:off x="4526280" y="1303020"/>
            <a:ext cx="4114800" cy="3017520"/>
          </a:xfrm>
        </p:spPr>
        <p:txBody>
          <a:bodyPr>
            <a:noAutofit/>
          </a:bodyPr>
          <a:lstStyle>
            <a:lvl1pPr marL="0" indent="0">
              <a:buNone/>
              <a:defRPr sz="1600">
                <a:solidFill>
                  <a:schemeClr val="tx2"/>
                </a:solidFill>
              </a:defRPr>
            </a:lvl1pPr>
            <a:lvl2pPr>
              <a:defRPr>
                <a:solidFill>
                  <a:srgbClr val="898D8D"/>
                </a:solidFill>
              </a:defRPr>
            </a:lvl2pPr>
            <a:lvl3pPr>
              <a:defRPr>
                <a:solidFill>
                  <a:srgbClr val="898D8D"/>
                </a:solidFill>
              </a:defRPr>
            </a:lvl3pPr>
            <a:lvl4pPr>
              <a:defRPr>
                <a:solidFill>
                  <a:srgbClr val="898D8D"/>
                </a:solidFill>
              </a:defRPr>
            </a:lvl4pPr>
            <a:lvl5pPr>
              <a:defRPr>
                <a:solidFill>
                  <a:srgbClr val="898D8D"/>
                </a:solidFill>
              </a:defRPr>
            </a:lvl5pPr>
          </a:lstStyle>
          <a:p>
            <a:pPr lvl="0"/>
            <a:r>
              <a:rPr lang="en-US" dirty="0"/>
              <a:t>Click to add text </a:t>
            </a:r>
          </a:p>
        </p:txBody>
      </p:sp>
      <p:sp>
        <p:nvSpPr>
          <p:cNvPr id="6" name="Text Placeholder 8"/>
          <p:cNvSpPr>
            <a:spLocks noGrp="1"/>
          </p:cNvSpPr>
          <p:nvPr>
            <p:ph type="body" sz="quarter" idx="14" hasCustomPrompt="1"/>
          </p:nvPr>
        </p:nvSpPr>
        <p:spPr>
          <a:xfrm>
            <a:off x="228600" y="925830"/>
            <a:ext cx="7772400" cy="308610"/>
          </a:xfrm>
          <a:prstGeom prst="rect">
            <a:avLst/>
          </a:prstGeom>
        </p:spPr>
        <p:txBody>
          <a:bodyPr>
            <a:noAutofit/>
          </a:bodyPr>
          <a:lstStyle>
            <a:lvl1pPr marL="0" indent="0">
              <a:buNone/>
              <a:defRPr sz="1800" b="1">
                <a:solidFill>
                  <a:schemeClr val="accent2"/>
                </a:solidFill>
                <a:latin typeface="+mj-lt"/>
              </a:defRPr>
            </a:lvl1pPr>
          </a:lstStyle>
          <a:p>
            <a:pPr lvl="0"/>
            <a:r>
              <a:rPr lang="en-US" dirty="0"/>
              <a:t>Subtitle</a:t>
            </a:r>
          </a:p>
        </p:txBody>
      </p:sp>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rcRect b="11351"/>
          <a:stretch/>
        </p:blipFill>
        <p:spPr>
          <a:xfrm>
            <a:off x="3992475" y="3917706"/>
            <a:ext cx="5163169" cy="1225420"/>
          </a:xfrm>
          <a:prstGeom prst="rect">
            <a:avLst/>
          </a:prstGeom>
        </p:spPr>
      </p:pic>
      <p:pic>
        <p:nvPicPr>
          <p:cNvPr id="9" name="Pictur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60995" y="63737"/>
            <a:ext cx="1789486" cy="546543"/>
          </a:xfrm>
          <a:prstGeom prst="rect">
            <a:avLst/>
          </a:prstGeom>
        </p:spPr>
      </p:pic>
      <p:sp>
        <p:nvSpPr>
          <p:cNvPr id="10" name="Text Placeholder 6"/>
          <p:cNvSpPr txBox="1">
            <a:spLocks/>
          </p:cNvSpPr>
          <p:nvPr userDrawn="1"/>
        </p:nvSpPr>
        <p:spPr>
          <a:xfrm>
            <a:off x="5715000" y="4846320"/>
            <a:ext cx="3191161" cy="228600"/>
          </a:xfrm>
          <a:prstGeom prst="rect">
            <a:avLst/>
          </a:prstGeom>
        </p:spPr>
        <p:txBody>
          <a:bodyPr vert="horz" lIns="91440" tIns="45720" rIns="91440" bIns="4572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r" defTabSz="457200" rtl="0" eaLnBrk="1" fontAlgn="auto" latinLnBrk="0" hangingPunct="1">
              <a:lnSpc>
                <a:spcPct val="100000"/>
              </a:lnSpc>
              <a:spcBef>
                <a:spcPct val="20000"/>
              </a:spcBef>
              <a:spcAft>
                <a:spcPts val="0"/>
              </a:spcAft>
              <a:buClrTx/>
              <a:buSzTx/>
              <a:buFont typeface="Arial"/>
              <a:buNone/>
              <a:tabLst/>
              <a:defRPr/>
            </a:pPr>
            <a:r>
              <a:rPr lang="en-US" sz="600" kern="1200" dirty="0">
                <a:solidFill>
                  <a:schemeClr val="accent2">
                    <a:lumMod val="40000"/>
                    <a:lumOff val="60000"/>
                  </a:schemeClr>
                </a:solidFill>
                <a:latin typeface="+mj-lt"/>
                <a:ea typeface="+mn-ea"/>
                <a:cs typeface="+mn-cs"/>
              </a:rPr>
              <a:t>©2019 ARTHUR J. GALLAGHER &amp; CO. </a:t>
            </a:r>
          </a:p>
        </p:txBody>
      </p:sp>
    </p:spTree>
    <p:extLst>
      <p:ext uri="{BB962C8B-B14F-4D97-AF65-F5344CB8AC3E}">
        <p14:creationId xmlns:p14="http://schemas.microsoft.com/office/powerpoint/2010/main" val="3066953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Right w Graphic ">
    <p:spTree>
      <p:nvGrpSpPr>
        <p:cNvPr id="1" name=""/>
        <p:cNvGrpSpPr/>
        <p:nvPr/>
      </p:nvGrpSpPr>
      <p:grpSpPr>
        <a:xfrm>
          <a:off x="0" y="0"/>
          <a:ext cx="0" cy="0"/>
          <a:chOff x="0" y="0"/>
          <a:chExt cx="0" cy="0"/>
        </a:xfrm>
      </p:grpSpPr>
      <p:sp>
        <p:nvSpPr>
          <p:cNvPr id="11" name="Rectangle 10"/>
          <p:cNvSpPr/>
          <p:nvPr userDrawn="1"/>
        </p:nvSpPr>
        <p:spPr>
          <a:xfrm>
            <a:off x="0" y="0"/>
            <a:ext cx="9144000" cy="5166360"/>
          </a:xfrm>
          <a:prstGeom prst="rect">
            <a:avLst/>
          </a:prstGeom>
          <a:blipFill>
            <a:blip r:embed="rId2" cstate="screen">
              <a:alphaModFix amt="90000"/>
              <a:extLst>
                <a:ext uri="{28A0092B-C50C-407E-A947-70E740481C1C}">
                  <a14:useLocalDpi xmlns:a14="http://schemas.microsoft.com/office/drawing/2010/main"/>
                </a:ext>
              </a:extLst>
            </a:blip>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effectLst/>
            </a:endParaRPr>
          </a:p>
        </p:txBody>
      </p:sp>
      <p:sp>
        <p:nvSpPr>
          <p:cNvPr id="2" name="Title 1"/>
          <p:cNvSpPr>
            <a:spLocks noGrp="1"/>
          </p:cNvSpPr>
          <p:nvPr>
            <p:ph type="title"/>
          </p:nvPr>
        </p:nvSpPr>
        <p:spPr>
          <a:xfrm>
            <a:off x="228600" y="137160"/>
            <a:ext cx="5943600" cy="617220"/>
          </a:xfrm>
        </p:spPr>
        <p:txBody>
          <a:bodyPr/>
          <a:lstStyle>
            <a:lvl1pPr>
              <a:defRPr>
                <a:solidFill>
                  <a:schemeClr val="accent1"/>
                </a:solidFill>
              </a:defRPr>
            </a:lvl1pPr>
          </a:lstStyle>
          <a:p>
            <a:r>
              <a:rPr lang="en-US" dirty="0"/>
              <a:t>Click to edit Master title style</a:t>
            </a:r>
          </a:p>
        </p:txBody>
      </p:sp>
      <p:sp>
        <p:nvSpPr>
          <p:cNvPr id="3" name="Content Placeholder 2"/>
          <p:cNvSpPr>
            <a:spLocks noGrp="1"/>
          </p:cNvSpPr>
          <p:nvPr>
            <p:ph idx="1" hasCustomPrompt="1"/>
          </p:nvPr>
        </p:nvSpPr>
        <p:spPr>
          <a:xfrm>
            <a:off x="5669280" y="1647495"/>
            <a:ext cx="3200400" cy="2468880"/>
          </a:xfrm>
        </p:spPr>
        <p:txBody>
          <a:bodyPr>
            <a:noAutofit/>
          </a:bodyPr>
          <a:lstStyle>
            <a:lvl1pPr marL="0" indent="0">
              <a:buNone/>
              <a:defRPr sz="1600">
                <a:solidFill>
                  <a:schemeClr val="tx2"/>
                </a:solidFill>
              </a:defRPr>
            </a:lvl1pPr>
          </a:lstStyle>
          <a:p>
            <a:pPr lvl="0"/>
            <a:r>
              <a:rPr lang="en-US" dirty="0"/>
              <a:t>Click to add text </a:t>
            </a:r>
          </a:p>
        </p:txBody>
      </p:sp>
      <p:sp>
        <p:nvSpPr>
          <p:cNvPr id="6" name="Text Placeholder 8"/>
          <p:cNvSpPr>
            <a:spLocks noGrp="1"/>
          </p:cNvSpPr>
          <p:nvPr>
            <p:ph type="body" sz="quarter" idx="13" hasCustomPrompt="1"/>
          </p:nvPr>
        </p:nvSpPr>
        <p:spPr>
          <a:xfrm>
            <a:off x="228600" y="925830"/>
            <a:ext cx="7772400" cy="308610"/>
          </a:xfrm>
          <a:prstGeom prst="rect">
            <a:avLst/>
          </a:prstGeom>
        </p:spPr>
        <p:txBody>
          <a:bodyPr>
            <a:noAutofit/>
          </a:bodyPr>
          <a:lstStyle>
            <a:lvl1pPr marL="0" indent="0">
              <a:buNone/>
              <a:defRPr sz="1800" b="1">
                <a:solidFill>
                  <a:schemeClr val="accent2"/>
                </a:solidFill>
                <a:latin typeface="+mj-lt"/>
              </a:defRPr>
            </a:lvl1pPr>
          </a:lstStyle>
          <a:p>
            <a:pPr lvl="0"/>
            <a:r>
              <a:rPr lang="en-US" dirty="0"/>
              <a:t>Subtitle</a:t>
            </a:r>
          </a:p>
        </p:txBody>
      </p:sp>
      <p:sp>
        <p:nvSpPr>
          <p:cNvPr id="12" name="TextBox 11"/>
          <p:cNvSpPr txBox="1"/>
          <p:nvPr userDrawn="1"/>
        </p:nvSpPr>
        <p:spPr>
          <a:xfrm>
            <a:off x="228600" y="4892040"/>
            <a:ext cx="320040" cy="184666"/>
          </a:xfrm>
          <a:prstGeom prst="rect">
            <a:avLst/>
          </a:prstGeom>
          <a:noFill/>
        </p:spPr>
        <p:txBody>
          <a:bodyPr wrap="square" rtlCol="0">
            <a:spAutoFit/>
          </a:bodyPr>
          <a:lstStyle/>
          <a:p>
            <a:fld id="{47A85379-F5D1-4B17-9A88-B6775F35A499}" type="slidenum">
              <a:rPr lang="en-US" sz="600" smtClean="0">
                <a:solidFill>
                  <a:schemeClr val="accent2">
                    <a:lumMod val="40000"/>
                    <a:lumOff val="60000"/>
                  </a:schemeClr>
                </a:solidFill>
              </a:rPr>
              <a:t>‹#›</a:t>
            </a:fld>
            <a:endParaRPr lang="en-US" sz="600" dirty="0">
              <a:solidFill>
                <a:schemeClr val="accent2">
                  <a:lumMod val="40000"/>
                  <a:lumOff val="60000"/>
                </a:schemeClr>
              </a:solidFill>
            </a:endParaRPr>
          </a:p>
        </p:txBody>
      </p:sp>
      <p:sp>
        <p:nvSpPr>
          <p:cNvPr id="13" name="Text Placeholder 6"/>
          <p:cNvSpPr txBox="1">
            <a:spLocks/>
          </p:cNvSpPr>
          <p:nvPr userDrawn="1"/>
        </p:nvSpPr>
        <p:spPr>
          <a:xfrm>
            <a:off x="5715000" y="4846320"/>
            <a:ext cx="3191161" cy="228600"/>
          </a:xfrm>
          <a:prstGeom prst="rect">
            <a:avLst/>
          </a:prstGeom>
        </p:spPr>
        <p:txBody>
          <a:bodyPr vert="horz" lIns="91440" tIns="45720" rIns="91440" bIns="4572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r" defTabSz="457200" rtl="0" eaLnBrk="1" fontAlgn="auto" latinLnBrk="0" hangingPunct="1">
              <a:lnSpc>
                <a:spcPct val="100000"/>
              </a:lnSpc>
              <a:spcBef>
                <a:spcPct val="20000"/>
              </a:spcBef>
              <a:spcAft>
                <a:spcPts val="0"/>
              </a:spcAft>
              <a:buClrTx/>
              <a:buSzTx/>
              <a:buFont typeface="Arial"/>
              <a:buNone/>
              <a:tabLst/>
              <a:defRPr/>
            </a:pPr>
            <a:r>
              <a:rPr lang="en-US" sz="600" kern="1200" dirty="0">
                <a:solidFill>
                  <a:schemeClr val="accent2">
                    <a:lumMod val="40000"/>
                    <a:lumOff val="60000"/>
                  </a:schemeClr>
                </a:solidFill>
                <a:latin typeface="+mj-lt"/>
                <a:ea typeface="+mn-ea"/>
                <a:cs typeface="+mn-cs"/>
              </a:rPr>
              <a:t>©2019 ARTHUR J. GALLAGHER &amp; CO. </a:t>
            </a:r>
          </a:p>
        </p:txBody>
      </p:sp>
    </p:spTree>
    <p:extLst>
      <p:ext uri="{BB962C8B-B14F-4D97-AF65-F5344CB8AC3E}">
        <p14:creationId xmlns:p14="http://schemas.microsoft.com/office/powerpoint/2010/main" val="3483344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 Left w Photo">
    <p:spTree>
      <p:nvGrpSpPr>
        <p:cNvPr id="1" name=""/>
        <p:cNvGrpSpPr/>
        <p:nvPr/>
      </p:nvGrpSpPr>
      <p:grpSpPr>
        <a:xfrm>
          <a:off x="0" y="0"/>
          <a:ext cx="0" cy="0"/>
          <a:chOff x="0" y="0"/>
          <a:chExt cx="0" cy="0"/>
        </a:xfrm>
      </p:grpSpPr>
      <p:sp>
        <p:nvSpPr>
          <p:cNvPr id="11" name="Rectangle 10"/>
          <p:cNvSpPr/>
          <p:nvPr userDrawn="1"/>
        </p:nvSpPr>
        <p:spPr>
          <a:xfrm>
            <a:off x="0" y="0"/>
            <a:ext cx="9144000" cy="5166360"/>
          </a:xfrm>
          <a:prstGeom prst="rect">
            <a:avLst/>
          </a:prstGeom>
          <a:blipFill>
            <a:blip r:embed="rId2" cstate="screen">
              <a:alphaModFix amt="90000"/>
              <a:extLst>
                <a:ext uri="{28A0092B-C50C-407E-A947-70E740481C1C}">
                  <a14:useLocalDpi xmlns:a14="http://schemas.microsoft.com/office/drawing/2010/main"/>
                </a:ext>
              </a:extLst>
            </a:blip>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effectLst/>
            </a:endParaRPr>
          </a:p>
        </p:txBody>
      </p:sp>
      <p:sp>
        <p:nvSpPr>
          <p:cNvPr id="2" name="Title 1"/>
          <p:cNvSpPr>
            <a:spLocks noGrp="1"/>
          </p:cNvSpPr>
          <p:nvPr>
            <p:ph type="title"/>
          </p:nvPr>
        </p:nvSpPr>
        <p:spPr>
          <a:xfrm>
            <a:off x="228600" y="137160"/>
            <a:ext cx="5943600" cy="617220"/>
          </a:xfrm>
        </p:spPr>
        <p:txBody>
          <a:bodyPr/>
          <a:lstStyle>
            <a:lvl1pPr>
              <a:defRPr>
                <a:solidFill>
                  <a:schemeClr val="accent1"/>
                </a:solidFill>
              </a:defRPr>
            </a:lvl1pPr>
          </a:lstStyle>
          <a:p>
            <a:r>
              <a:rPr lang="en-US" dirty="0"/>
              <a:t>Click to edit Master title style</a:t>
            </a:r>
          </a:p>
        </p:txBody>
      </p:sp>
      <p:sp>
        <p:nvSpPr>
          <p:cNvPr id="3" name="Content Placeholder 2"/>
          <p:cNvSpPr>
            <a:spLocks noGrp="1"/>
          </p:cNvSpPr>
          <p:nvPr>
            <p:ph idx="1" hasCustomPrompt="1"/>
          </p:nvPr>
        </p:nvSpPr>
        <p:spPr>
          <a:xfrm>
            <a:off x="228600" y="1303020"/>
            <a:ext cx="4114800" cy="3360420"/>
          </a:xfrm>
        </p:spPr>
        <p:txBody>
          <a:bodyPr>
            <a:noAutofit/>
          </a:bodyPr>
          <a:lstStyle>
            <a:lvl1pPr marL="0" indent="0">
              <a:buNone/>
              <a:defRPr sz="1600">
                <a:solidFill>
                  <a:schemeClr val="tx2"/>
                </a:solidFill>
              </a:defRPr>
            </a:lvl1pPr>
          </a:lstStyle>
          <a:p>
            <a:pPr lvl="0"/>
            <a:r>
              <a:rPr lang="en-US" dirty="0"/>
              <a:t>Click to add text </a:t>
            </a:r>
          </a:p>
        </p:txBody>
      </p:sp>
      <p:sp>
        <p:nvSpPr>
          <p:cNvPr id="6" name="Text Placeholder 8"/>
          <p:cNvSpPr>
            <a:spLocks noGrp="1"/>
          </p:cNvSpPr>
          <p:nvPr>
            <p:ph type="body" sz="quarter" idx="13" hasCustomPrompt="1"/>
          </p:nvPr>
        </p:nvSpPr>
        <p:spPr>
          <a:xfrm>
            <a:off x="228600" y="925830"/>
            <a:ext cx="7772400" cy="308610"/>
          </a:xfrm>
          <a:prstGeom prst="rect">
            <a:avLst/>
          </a:prstGeom>
        </p:spPr>
        <p:txBody>
          <a:bodyPr>
            <a:noAutofit/>
          </a:bodyPr>
          <a:lstStyle>
            <a:lvl1pPr marL="0" indent="0">
              <a:buNone/>
              <a:defRPr sz="1800" b="1">
                <a:solidFill>
                  <a:schemeClr val="accent2"/>
                </a:solidFill>
                <a:latin typeface="+mj-lt"/>
              </a:defRPr>
            </a:lvl1pPr>
          </a:lstStyle>
          <a:p>
            <a:pPr lvl="0"/>
            <a:r>
              <a:rPr lang="en-US" dirty="0"/>
              <a:t>Subtitle</a:t>
            </a:r>
          </a:p>
        </p:txBody>
      </p:sp>
      <p:sp>
        <p:nvSpPr>
          <p:cNvPr id="12" name="TextBox 11"/>
          <p:cNvSpPr txBox="1"/>
          <p:nvPr userDrawn="1"/>
        </p:nvSpPr>
        <p:spPr>
          <a:xfrm>
            <a:off x="228600" y="4892040"/>
            <a:ext cx="320040" cy="184666"/>
          </a:xfrm>
          <a:prstGeom prst="rect">
            <a:avLst/>
          </a:prstGeom>
          <a:noFill/>
        </p:spPr>
        <p:txBody>
          <a:bodyPr wrap="square" rtlCol="0">
            <a:spAutoFit/>
          </a:bodyPr>
          <a:lstStyle/>
          <a:p>
            <a:fld id="{47A85379-F5D1-4B17-9A88-B6775F35A499}" type="slidenum">
              <a:rPr lang="en-US" sz="600" smtClean="0">
                <a:solidFill>
                  <a:schemeClr val="accent2">
                    <a:lumMod val="40000"/>
                    <a:lumOff val="60000"/>
                  </a:schemeClr>
                </a:solidFill>
              </a:rPr>
              <a:t>‹#›</a:t>
            </a:fld>
            <a:endParaRPr lang="en-US" sz="600" dirty="0">
              <a:solidFill>
                <a:schemeClr val="accent2">
                  <a:lumMod val="40000"/>
                  <a:lumOff val="60000"/>
                </a:schemeClr>
              </a:solidFill>
            </a:endParaRPr>
          </a:p>
        </p:txBody>
      </p:sp>
      <p:sp>
        <p:nvSpPr>
          <p:cNvPr id="13" name="Text Placeholder 6"/>
          <p:cNvSpPr txBox="1">
            <a:spLocks/>
          </p:cNvSpPr>
          <p:nvPr userDrawn="1"/>
        </p:nvSpPr>
        <p:spPr>
          <a:xfrm>
            <a:off x="5715000" y="4846320"/>
            <a:ext cx="3191161" cy="228600"/>
          </a:xfrm>
          <a:prstGeom prst="rect">
            <a:avLst/>
          </a:prstGeom>
        </p:spPr>
        <p:txBody>
          <a:bodyPr vert="horz" lIns="91440" tIns="45720" rIns="91440" bIns="4572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r" defTabSz="457200" rtl="0" eaLnBrk="1" fontAlgn="auto" latinLnBrk="0" hangingPunct="1">
              <a:lnSpc>
                <a:spcPct val="100000"/>
              </a:lnSpc>
              <a:spcBef>
                <a:spcPct val="20000"/>
              </a:spcBef>
              <a:spcAft>
                <a:spcPts val="0"/>
              </a:spcAft>
              <a:buClrTx/>
              <a:buSzTx/>
              <a:buFont typeface="Arial"/>
              <a:buNone/>
              <a:tabLst/>
              <a:defRPr/>
            </a:pPr>
            <a:r>
              <a:rPr lang="en-US" sz="600" kern="1200" dirty="0">
                <a:solidFill>
                  <a:schemeClr val="accent2">
                    <a:lumMod val="40000"/>
                    <a:lumOff val="60000"/>
                  </a:schemeClr>
                </a:solidFill>
                <a:latin typeface="+mj-lt"/>
                <a:ea typeface="+mn-ea"/>
                <a:cs typeface="+mn-cs"/>
              </a:rPr>
              <a:t>©2019 ARTHUR J. GALLAGHER &amp; CO. </a:t>
            </a:r>
          </a:p>
        </p:txBody>
      </p:sp>
    </p:spTree>
    <p:extLst>
      <p:ext uri="{BB962C8B-B14F-4D97-AF65-F5344CB8AC3E}">
        <p14:creationId xmlns:p14="http://schemas.microsoft.com/office/powerpoint/2010/main" val="3396511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Photos w Subtitle">
    <p:spTree>
      <p:nvGrpSpPr>
        <p:cNvPr id="1" name=""/>
        <p:cNvGrpSpPr/>
        <p:nvPr/>
      </p:nvGrpSpPr>
      <p:grpSpPr>
        <a:xfrm>
          <a:off x="0" y="0"/>
          <a:ext cx="0" cy="0"/>
          <a:chOff x="0" y="0"/>
          <a:chExt cx="0" cy="0"/>
        </a:xfrm>
      </p:grpSpPr>
      <p:sp>
        <p:nvSpPr>
          <p:cNvPr id="2" name="Title 1"/>
          <p:cNvSpPr>
            <a:spLocks noGrp="1"/>
          </p:cNvSpPr>
          <p:nvPr>
            <p:ph type="title"/>
          </p:nvPr>
        </p:nvSpPr>
        <p:spPr>
          <a:xfrm>
            <a:off x="228600" y="137160"/>
            <a:ext cx="5943600" cy="617220"/>
          </a:xfrm>
        </p:spPr>
        <p:txBody>
          <a:bodyPr/>
          <a:lstStyle>
            <a:lvl1pPr>
              <a:defRPr>
                <a:solidFill>
                  <a:schemeClr val="accent1"/>
                </a:solidFill>
              </a:defRPr>
            </a:lvl1pPr>
          </a:lstStyle>
          <a:p>
            <a:r>
              <a:rPr lang="en-US" dirty="0"/>
              <a:t>Click to edit Master title style</a:t>
            </a:r>
          </a:p>
        </p:txBody>
      </p:sp>
      <p:sp>
        <p:nvSpPr>
          <p:cNvPr id="3" name="Content Placeholder 2"/>
          <p:cNvSpPr>
            <a:spLocks noGrp="1"/>
          </p:cNvSpPr>
          <p:nvPr>
            <p:ph idx="1" hasCustomPrompt="1"/>
          </p:nvPr>
        </p:nvSpPr>
        <p:spPr>
          <a:xfrm>
            <a:off x="228600" y="1303020"/>
            <a:ext cx="4114800" cy="3017520"/>
          </a:xfrm>
        </p:spPr>
        <p:txBody>
          <a:bodyPr/>
          <a:lstStyle>
            <a:lvl1pPr marL="0" indent="0">
              <a:buNone/>
              <a:defRPr>
                <a:solidFill>
                  <a:schemeClr val="tx2"/>
                </a:solidFill>
              </a:defRPr>
            </a:lvl1pPr>
            <a:lvl2pPr>
              <a:defRPr>
                <a:solidFill>
                  <a:srgbClr val="898D8D"/>
                </a:solidFill>
              </a:defRPr>
            </a:lvl2pPr>
            <a:lvl3pPr>
              <a:defRPr>
                <a:solidFill>
                  <a:srgbClr val="898D8D"/>
                </a:solidFill>
              </a:defRPr>
            </a:lvl3pPr>
            <a:lvl4pPr>
              <a:defRPr>
                <a:solidFill>
                  <a:srgbClr val="898D8D"/>
                </a:solidFill>
              </a:defRPr>
            </a:lvl4pPr>
            <a:lvl5pPr>
              <a:defRPr>
                <a:solidFill>
                  <a:srgbClr val="898D8D"/>
                </a:solidFill>
              </a:defRPr>
            </a:lvl5pPr>
          </a:lstStyle>
          <a:p>
            <a:pPr lvl="0"/>
            <a:r>
              <a:rPr lang="en-US" dirty="0"/>
              <a:t>Picture</a:t>
            </a:r>
          </a:p>
        </p:txBody>
      </p:sp>
      <p:sp>
        <p:nvSpPr>
          <p:cNvPr id="8" name="Content Placeholder 2"/>
          <p:cNvSpPr>
            <a:spLocks noGrp="1"/>
          </p:cNvSpPr>
          <p:nvPr>
            <p:ph idx="13" hasCustomPrompt="1"/>
          </p:nvPr>
        </p:nvSpPr>
        <p:spPr>
          <a:xfrm>
            <a:off x="4526280" y="1303020"/>
            <a:ext cx="4114800" cy="3017520"/>
          </a:xfrm>
        </p:spPr>
        <p:txBody>
          <a:bodyPr/>
          <a:lstStyle>
            <a:lvl1pPr marL="0" indent="0">
              <a:buNone/>
              <a:defRPr>
                <a:solidFill>
                  <a:schemeClr val="tx2"/>
                </a:solidFill>
              </a:defRPr>
            </a:lvl1pPr>
            <a:lvl2pPr>
              <a:defRPr>
                <a:solidFill>
                  <a:srgbClr val="898D8D"/>
                </a:solidFill>
              </a:defRPr>
            </a:lvl2pPr>
            <a:lvl3pPr>
              <a:defRPr>
                <a:solidFill>
                  <a:srgbClr val="898D8D"/>
                </a:solidFill>
              </a:defRPr>
            </a:lvl3pPr>
            <a:lvl4pPr>
              <a:defRPr>
                <a:solidFill>
                  <a:srgbClr val="898D8D"/>
                </a:solidFill>
              </a:defRPr>
            </a:lvl4pPr>
            <a:lvl5pPr>
              <a:defRPr>
                <a:solidFill>
                  <a:srgbClr val="898D8D"/>
                </a:solidFill>
              </a:defRPr>
            </a:lvl5pPr>
          </a:lstStyle>
          <a:p>
            <a:pPr lvl="0"/>
            <a:r>
              <a:rPr lang="en-US" dirty="0"/>
              <a:t>Picture</a:t>
            </a:r>
          </a:p>
        </p:txBody>
      </p:sp>
      <p:sp>
        <p:nvSpPr>
          <p:cNvPr id="6" name="Text Placeholder 8"/>
          <p:cNvSpPr>
            <a:spLocks noGrp="1"/>
          </p:cNvSpPr>
          <p:nvPr>
            <p:ph type="body" sz="quarter" idx="14" hasCustomPrompt="1"/>
          </p:nvPr>
        </p:nvSpPr>
        <p:spPr>
          <a:xfrm>
            <a:off x="228600" y="925830"/>
            <a:ext cx="7772400" cy="308610"/>
          </a:xfrm>
          <a:prstGeom prst="rect">
            <a:avLst/>
          </a:prstGeom>
        </p:spPr>
        <p:txBody>
          <a:bodyPr>
            <a:noAutofit/>
          </a:bodyPr>
          <a:lstStyle>
            <a:lvl1pPr marL="0" indent="0">
              <a:buNone/>
              <a:defRPr sz="1800" b="1">
                <a:solidFill>
                  <a:schemeClr val="accent2"/>
                </a:solidFill>
                <a:latin typeface="+mj-lt"/>
              </a:defRPr>
            </a:lvl1pPr>
          </a:lstStyle>
          <a:p>
            <a:pPr lvl="0"/>
            <a:r>
              <a:rPr lang="en-US" dirty="0"/>
              <a:t>Subtitle</a:t>
            </a:r>
          </a:p>
        </p:txBody>
      </p:sp>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rcRect b="11351"/>
          <a:stretch/>
        </p:blipFill>
        <p:spPr>
          <a:xfrm>
            <a:off x="3992475" y="3917706"/>
            <a:ext cx="5163169" cy="1225420"/>
          </a:xfrm>
          <a:prstGeom prst="rect">
            <a:avLst/>
          </a:prstGeom>
        </p:spPr>
      </p:pic>
      <p:pic>
        <p:nvPicPr>
          <p:cNvPr id="9" name="Pictur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60995" y="63737"/>
            <a:ext cx="1789486" cy="546543"/>
          </a:xfrm>
          <a:prstGeom prst="rect">
            <a:avLst/>
          </a:prstGeom>
        </p:spPr>
      </p:pic>
      <p:sp>
        <p:nvSpPr>
          <p:cNvPr id="10" name="Text Placeholder 6"/>
          <p:cNvSpPr txBox="1">
            <a:spLocks/>
          </p:cNvSpPr>
          <p:nvPr userDrawn="1"/>
        </p:nvSpPr>
        <p:spPr>
          <a:xfrm>
            <a:off x="5715000" y="4846320"/>
            <a:ext cx="3191161" cy="228600"/>
          </a:xfrm>
          <a:prstGeom prst="rect">
            <a:avLst/>
          </a:prstGeom>
        </p:spPr>
        <p:txBody>
          <a:bodyPr vert="horz" lIns="91440" tIns="45720" rIns="91440" bIns="4572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r" defTabSz="457200" rtl="0" eaLnBrk="1" fontAlgn="auto" latinLnBrk="0" hangingPunct="1">
              <a:lnSpc>
                <a:spcPct val="100000"/>
              </a:lnSpc>
              <a:spcBef>
                <a:spcPct val="20000"/>
              </a:spcBef>
              <a:spcAft>
                <a:spcPts val="0"/>
              </a:spcAft>
              <a:buClrTx/>
              <a:buSzTx/>
              <a:buFont typeface="Arial"/>
              <a:buNone/>
              <a:tabLst/>
              <a:defRPr/>
            </a:pPr>
            <a:r>
              <a:rPr lang="en-US" sz="600" kern="1200" dirty="0">
                <a:solidFill>
                  <a:schemeClr val="accent2">
                    <a:lumMod val="40000"/>
                    <a:lumOff val="60000"/>
                  </a:schemeClr>
                </a:solidFill>
                <a:latin typeface="+mj-lt"/>
                <a:ea typeface="+mn-ea"/>
                <a:cs typeface="+mn-cs"/>
              </a:rPr>
              <a:t>©2019 ARTHUR J. GALLAGHER &amp; CO. </a:t>
            </a:r>
          </a:p>
        </p:txBody>
      </p:sp>
    </p:spTree>
    <p:extLst>
      <p:ext uri="{BB962C8B-B14F-4D97-AF65-F5344CB8AC3E}">
        <p14:creationId xmlns:p14="http://schemas.microsoft.com/office/powerpoint/2010/main" val="3154374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w Photo 3">
    <p:spTree>
      <p:nvGrpSpPr>
        <p:cNvPr id="1" name=""/>
        <p:cNvGrpSpPr/>
        <p:nvPr/>
      </p:nvGrpSpPr>
      <p:grpSpPr>
        <a:xfrm>
          <a:off x="0" y="0"/>
          <a:ext cx="0" cy="0"/>
          <a:chOff x="0" y="0"/>
          <a:chExt cx="0" cy="0"/>
        </a:xfrm>
      </p:grpSpPr>
      <p:sp>
        <p:nvSpPr>
          <p:cNvPr id="8" name="Rectangle 7"/>
          <p:cNvSpPr/>
          <p:nvPr userDrawn="1"/>
        </p:nvSpPr>
        <p:spPr>
          <a:xfrm>
            <a:off x="0" y="-10391"/>
            <a:ext cx="6366295" cy="5164282"/>
          </a:xfrm>
          <a:prstGeom prst="rect">
            <a:avLst/>
          </a:prstGeom>
          <a:blipFill>
            <a:blip r:embed="rId2" cstate="screen">
              <a:alphaModFix amt="90000"/>
              <a:extLst>
                <a:ext uri="{28A0092B-C50C-407E-A947-70E740481C1C}">
                  <a14:useLocalDpi xmlns:a14="http://schemas.microsoft.com/office/drawing/2010/main"/>
                </a:ext>
              </a:extLst>
            </a:blip>
            <a:srcRect/>
            <a:stretch>
              <a:fillRect l="-1" r="-43920"/>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228599" y="1450343"/>
            <a:ext cx="2999631" cy="826592"/>
          </a:xfrm>
          <a:prstGeom prst="rect">
            <a:avLst/>
          </a:prstGeom>
        </p:spPr>
        <p:txBody>
          <a:bodyPr anchor="b" anchorCtr="0">
            <a:noAutofit/>
          </a:bodyPr>
          <a:lstStyle>
            <a:lvl1pPr algn="l">
              <a:lnSpc>
                <a:spcPts val="4300"/>
              </a:lnSpc>
              <a:spcBef>
                <a:spcPts val="0"/>
              </a:spcBef>
              <a:defRPr sz="2400" cap="none">
                <a:solidFill>
                  <a:schemeClr val="bg1"/>
                </a:solidFill>
              </a:defRPr>
            </a:lvl1pPr>
          </a:lstStyle>
          <a:p>
            <a:r>
              <a:rPr lang="en-US" dirty="0"/>
              <a:t>Title Slide</a:t>
            </a:r>
          </a:p>
        </p:txBody>
      </p:sp>
      <p:sp>
        <p:nvSpPr>
          <p:cNvPr id="3" name="Subtitle 2"/>
          <p:cNvSpPr>
            <a:spLocks noGrp="1"/>
          </p:cNvSpPr>
          <p:nvPr>
            <p:ph type="subTitle" idx="1" hasCustomPrompt="1"/>
          </p:nvPr>
        </p:nvSpPr>
        <p:spPr>
          <a:xfrm>
            <a:off x="228601" y="2281545"/>
            <a:ext cx="2999630" cy="290205"/>
          </a:xfrm>
          <a:prstGeom prst="rect">
            <a:avLst/>
          </a:prstGeom>
        </p:spPr>
        <p:txBody>
          <a:bodyPr>
            <a:noAutofit/>
          </a:bodyPr>
          <a:lstStyle>
            <a:lvl1pPr marL="0" indent="0" algn="l">
              <a:buNone/>
              <a:defRPr sz="1600"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 name  |  Date</a:t>
            </a:r>
          </a:p>
        </p:txBody>
      </p:sp>
      <p:pic>
        <p:nvPicPr>
          <p:cNvPr id="9" name="Pictur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45100" y="3987507"/>
            <a:ext cx="2853596" cy="942122"/>
          </a:xfrm>
          <a:prstGeom prst="rect">
            <a:avLst/>
          </a:prstGeom>
        </p:spPr>
      </p:pic>
      <p:sp>
        <p:nvSpPr>
          <p:cNvPr id="13" name="Text Placeholder 6"/>
          <p:cNvSpPr txBox="1">
            <a:spLocks/>
          </p:cNvSpPr>
          <p:nvPr userDrawn="1"/>
        </p:nvSpPr>
        <p:spPr>
          <a:xfrm>
            <a:off x="228600" y="4846320"/>
            <a:ext cx="3191161" cy="228600"/>
          </a:xfrm>
          <a:prstGeom prst="rect">
            <a:avLst/>
          </a:prstGeom>
        </p:spPr>
        <p:txBody>
          <a:bodyPr vert="horz" lIns="91440" tIns="45720" rIns="91440" bIns="4572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l" defTabSz="457200" rtl="0" eaLnBrk="1" fontAlgn="auto" latinLnBrk="0" hangingPunct="1">
              <a:lnSpc>
                <a:spcPct val="100000"/>
              </a:lnSpc>
              <a:spcBef>
                <a:spcPct val="20000"/>
              </a:spcBef>
              <a:spcAft>
                <a:spcPts val="0"/>
              </a:spcAft>
              <a:buClrTx/>
              <a:buSzTx/>
              <a:buFont typeface="Arial"/>
              <a:buNone/>
              <a:tabLst/>
              <a:defRPr/>
            </a:pPr>
            <a:r>
              <a:rPr lang="en-US" sz="600" kern="1200" dirty="0">
                <a:solidFill>
                  <a:schemeClr val="accent2">
                    <a:lumMod val="40000"/>
                    <a:lumOff val="60000"/>
                  </a:schemeClr>
                </a:solidFill>
                <a:latin typeface="+mj-lt"/>
                <a:ea typeface="+mn-ea"/>
                <a:cs typeface="+mn-cs"/>
              </a:rPr>
              <a:t>©2019 ARTHUR J. GALLAGHER &amp; CO. </a:t>
            </a:r>
          </a:p>
        </p:txBody>
      </p:sp>
    </p:spTree>
    <p:extLst>
      <p:ext uri="{BB962C8B-B14F-4D97-AF65-F5344CB8AC3E}">
        <p14:creationId xmlns:p14="http://schemas.microsoft.com/office/powerpoint/2010/main" val="2202046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ver Text Only">
    <p:spTree>
      <p:nvGrpSpPr>
        <p:cNvPr id="1" name=""/>
        <p:cNvGrpSpPr/>
        <p:nvPr/>
      </p:nvGrpSpPr>
      <p:grpSpPr>
        <a:xfrm>
          <a:off x="0" y="0"/>
          <a:ext cx="0" cy="0"/>
          <a:chOff x="0" y="0"/>
          <a:chExt cx="0" cy="0"/>
        </a:xfrm>
      </p:grpSpPr>
      <p:sp>
        <p:nvSpPr>
          <p:cNvPr id="13" name="Rectangle 12"/>
          <p:cNvSpPr/>
          <p:nvPr userDrawn="1"/>
        </p:nvSpPr>
        <p:spPr>
          <a:xfrm>
            <a:off x="0" y="1470923"/>
            <a:ext cx="9144000" cy="3672690"/>
          </a:xfrm>
          <a:prstGeom prst="rect">
            <a:avLst/>
          </a:prstGeom>
          <a:blipFill dpi="0" rotWithShape="1">
            <a:blip r:embed="rId2" cstate="screen">
              <a:alphaModFix amt="90000"/>
              <a:extLst>
                <a:ext uri="{28A0092B-C50C-407E-A947-70E740481C1C}">
                  <a14:useLocalDpi xmlns:a14="http://schemas.microsoft.com/office/drawing/2010/main"/>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Subtitle 2"/>
          <p:cNvSpPr>
            <a:spLocks noGrp="1"/>
          </p:cNvSpPr>
          <p:nvPr>
            <p:ph type="subTitle" idx="1" hasCustomPrompt="1"/>
          </p:nvPr>
        </p:nvSpPr>
        <p:spPr>
          <a:xfrm>
            <a:off x="228600" y="1135842"/>
            <a:ext cx="5546373" cy="290205"/>
          </a:xfrm>
          <a:prstGeom prst="rect">
            <a:avLst/>
          </a:prstGeom>
        </p:spPr>
        <p:txBody>
          <a:bodyPr>
            <a:noAutofit/>
          </a:bodyPr>
          <a:lstStyle>
            <a:lvl1pPr marL="0" indent="0" algn="l">
              <a:buNone/>
              <a:defRPr sz="1600" cap="none" baseline="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 name  |  Date</a:t>
            </a:r>
          </a:p>
        </p:txBody>
      </p:sp>
      <p:sp>
        <p:nvSpPr>
          <p:cNvPr id="12" name="Text Placeholder 6"/>
          <p:cNvSpPr txBox="1">
            <a:spLocks/>
          </p:cNvSpPr>
          <p:nvPr userDrawn="1"/>
        </p:nvSpPr>
        <p:spPr>
          <a:xfrm>
            <a:off x="5715000" y="4799059"/>
            <a:ext cx="3191161" cy="228600"/>
          </a:xfrm>
          <a:prstGeom prst="rect">
            <a:avLst/>
          </a:prstGeom>
        </p:spPr>
        <p:txBody>
          <a:bodyPr vert="horz" lIns="91440" tIns="45720" rIns="91440" bIns="4572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r" defTabSz="457200" rtl="0" eaLnBrk="1" fontAlgn="auto" latinLnBrk="0" hangingPunct="1">
              <a:lnSpc>
                <a:spcPct val="100000"/>
              </a:lnSpc>
              <a:spcBef>
                <a:spcPct val="20000"/>
              </a:spcBef>
              <a:spcAft>
                <a:spcPts val="0"/>
              </a:spcAft>
              <a:buClrTx/>
              <a:buSzTx/>
              <a:buFont typeface="Arial"/>
              <a:buNone/>
              <a:tabLst/>
              <a:defRPr/>
            </a:pPr>
            <a:r>
              <a:rPr lang="en-US" sz="600" kern="1200" dirty="0">
                <a:solidFill>
                  <a:schemeClr val="accent2">
                    <a:lumMod val="40000"/>
                    <a:lumOff val="60000"/>
                  </a:schemeClr>
                </a:solidFill>
                <a:latin typeface="+mj-lt"/>
                <a:ea typeface="+mn-ea"/>
                <a:cs typeface="+mn-cs"/>
              </a:rPr>
              <a:t>©2019 ARTHUR J. GALLAGHER &amp; CO. </a:t>
            </a:r>
          </a:p>
        </p:txBody>
      </p:sp>
      <p:pic>
        <p:nvPicPr>
          <p:cNvPr id="14" name="image5.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482704" y="3511201"/>
            <a:ext cx="2502311" cy="1219201"/>
          </a:xfrm>
          <a:prstGeom prst="rect">
            <a:avLst/>
          </a:prstGeom>
          <a:ln w="12700">
            <a:miter lim="400000"/>
          </a:ln>
        </p:spPr>
      </p:pic>
      <p:sp>
        <p:nvSpPr>
          <p:cNvPr id="8" name="Title 1"/>
          <p:cNvSpPr>
            <a:spLocks noGrp="1"/>
          </p:cNvSpPr>
          <p:nvPr>
            <p:ph type="ctrTitle" hasCustomPrompt="1"/>
          </p:nvPr>
        </p:nvSpPr>
        <p:spPr>
          <a:xfrm>
            <a:off x="228600" y="253380"/>
            <a:ext cx="5546373" cy="826592"/>
          </a:xfrm>
          <a:prstGeom prst="rect">
            <a:avLst/>
          </a:prstGeom>
        </p:spPr>
        <p:txBody>
          <a:bodyPr anchor="b" anchorCtr="0">
            <a:noAutofit/>
          </a:bodyPr>
          <a:lstStyle>
            <a:lvl1pPr algn="l">
              <a:lnSpc>
                <a:spcPts val="4300"/>
              </a:lnSpc>
              <a:spcBef>
                <a:spcPts val="0"/>
              </a:spcBef>
              <a:defRPr sz="2400" cap="none">
                <a:solidFill>
                  <a:schemeClr val="accent1"/>
                </a:solidFill>
              </a:defRPr>
            </a:lvl1pPr>
          </a:lstStyle>
          <a:p>
            <a:r>
              <a:rPr lang="en-US" dirty="0"/>
              <a:t>Cover text only</a:t>
            </a:r>
          </a:p>
        </p:txBody>
      </p:sp>
    </p:spTree>
    <p:extLst>
      <p:ext uri="{BB962C8B-B14F-4D97-AF65-F5344CB8AC3E}">
        <p14:creationId xmlns:p14="http://schemas.microsoft.com/office/powerpoint/2010/main" val="2716547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tmplLst>
          <p:tmpl lvl="1">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8" grpId="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hank you/Closing w Photo">
    <p:spTree>
      <p:nvGrpSpPr>
        <p:cNvPr id="1" name=""/>
        <p:cNvGrpSpPr/>
        <p:nvPr/>
      </p:nvGrpSpPr>
      <p:grpSpPr>
        <a:xfrm>
          <a:off x="0" y="0"/>
          <a:ext cx="0" cy="0"/>
          <a:chOff x="0" y="0"/>
          <a:chExt cx="0" cy="0"/>
        </a:xfrm>
      </p:grpSpPr>
      <p:sp>
        <p:nvSpPr>
          <p:cNvPr id="8" name="Rectangle 7"/>
          <p:cNvSpPr/>
          <p:nvPr userDrawn="1"/>
        </p:nvSpPr>
        <p:spPr>
          <a:xfrm>
            <a:off x="0" y="-10391"/>
            <a:ext cx="6366295" cy="5164282"/>
          </a:xfrm>
          <a:prstGeom prst="rect">
            <a:avLst/>
          </a:prstGeom>
          <a:blipFill>
            <a:blip r:embed="rId2" cstate="screen">
              <a:alphaModFix amt="90000"/>
              <a:extLst>
                <a:ext uri="{28A0092B-C50C-407E-A947-70E740481C1C}">
                  <a14:useLocalDpi xmlns:a14="http://schemas.microsoft.com/office/drawing/2010/main"/>
                </a:ext>
              </a:extLst>
            </a:blip>
            <a:srcRect/>
            <a:stretch>
              <a:fillRect l="-1" r="-43920"/>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228601" y="1098056"/>
            <a:ext cx="2999630" cy="826592"/>
          </a:xfrm>
          <a:prstGeom prst="rect">
            <a:avLst/>
          </a:prstGeom>
        </p:spPr>
        <p:txBody>
          <a:bodyPr anchor="b" anchorCtr="0">
            <a:noAutofit/>
          </a:bodyPr>
          <a:lstStyle>
            <a:lvl1pPr algn="l">
              <a:lnSpc>
                <a:spcPts val="4300"/>
              </a:lnSpc>
              <a:spcBef>
                <a:spcPts val="0"/>
              </a:spcBef>
              <a:defRPr sz="2400" cap="none">
                <a:solidFill>
                  <a:schemeClr val="bg1"/>
                </a:solidFill>
              </a:defRPr>
            </a:lvl1pPr>
          </a:lstStyle>
          <a:p>
            <a:r>
              <a:rPr lang="en-US" dirty="0"/>
              <a:t>Thank you!</a:t>
            </a:r>
          </a:p>
        </p:txBody>
      </p:sp>
      <p:sp>
        <p:nvSpPr>
          <p:cNvPr id="10" name="Text Placeholder 5"/>
          <p:cNvSpPr>
            <a:spLocks noGrp="1"/>
          </p:cNvSpPr>
          <p:nvPr>
            <p:ph type="body" sz="quarter" idx="10" hasCustomPrompt="1"/>
          </p:nvPr>
        </p:nvSpPr>
        <p:spPr>
          <a:xfrm>
            <a:off x="228600" y="2050880"/>
            <a:ext cx="2999631" cy="628650"/>
          </a:xfrm>
          <a:prstGeom prst="rect">
            <a:avLst/>
          </a:prstGeom>
        </p:spPr>
        <p:txBody>
          <a:bodyPr>
            <a:noAutofit/>
          </a:bodyPr>
          <a:lstStyle>
            <a:lvl1pPr marL="0" indent="0">
              <a:spcAft>
                <a:spcPts val="0"/>
              </a:spcAft>
              <a:buNone/>
              <a:defRPr sz="12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r>
              <a:rPr lang="en-US" dirty="0"/>
              <a:t>Name</a:t>
            </a:r>
          </a:p>
          <a:p>
            <a:r>
              <a:rPr lang="en-US" dirty="0"/>
              <a:t>Contact #</a:t>
            </a:r>
          </a:p>
          <a:p>
            <a:r>
              <a:rPr lang="en-US" dirty="0"/>
              <a:t>E-mail</a:t>
            </a:r>
          </a:p>
        </p:txBody>
      </p:sp>
      <p:sp>
        <p:nvSpPr>
          <p:cNvPr id="11" name="Text Placeholder 5"/>
          <p:cNvSpPr>
            <a:spLocks noGrp="1"/>
          </p:cNvSpPr>
          <p:nvPr>
            <p:ph type="body" sz="quarter" idx="11" hasCustomPrompt="1"/>
          </p:nvPr>
        </p:nvSpPr>
        <p:spPr>
          <a:xfrm>
            <a:off x="228600" y="2679530"/>
            <a:ext cx="2999631" cy="627084"/>
          </a:xfrm>
          <a:prstGeom prst="rect">
            <a:avLst/>
          </a:prstGeom>
        </p:spPr>
        <p:txBody>
          <a:bodyPr>
            <a:noAutofit/>
          </a:bodyPr>
          <a:lstStyle>
            <a:lvl1pPr marL="0" indent="0">
              <a:spcAft>
                <a:spcPts val="0"/>
              </a:spcAft>
              <a:buNone/>
              <a:defRPr sz="12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r>
              <a:rPr lang="en-US" dirty="0"/>
              <a:t>2850 Golf Road</a:t>
            </a:r>
          </a:p>
          <a:p>
            <a:r>
              <a:rPr lang="en-US" dirty="0"/>
              <a:t>Rolling Meadows, IL  60008-4050</a:t>
            </a:r>
          </a:p>
          <a:p>
            <a:r>
              <a:rPr lang="en-US" dirty="0"/>
              <a:t>USA</a:t>
            </a:r>
          </a:p>
        </p:txBody>
      </p:sp>
      <p:pic>
        <p:nvPicPr>
          <p:cNvPr id="9" name="Pictur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3051" y="3987507"/>
            <a:ext cx="2853596" cy="942122"/>
          </a:xfrm>
          <a:prstGeom prst="rect">
            <a:avLst/>
          </a:prstGeom>
        </p:spPr>
      </p:pic>
      <p:sp>
        <p:nvSpPr>
          <p:cNvPr id="13" name="Text Placeholder 6"/>
          <p:cNvSpPr txBox="1">
            <a:spLocks/>
          </p:cNvSpPr>
          <p:nvPr userDrawn="1"/>
        </p:nvSpPr>
        <p:spPr>
          <a:xfrm>
            <a:off x="228600" y="4846320"/>
            <a:ext cx="3191161" cy="228600"/>
          </a:xfrm>
          <a:prstGeom prst="rect">
            <a:avLst/>
          </a:prstGeom>
        </p:spPr>
        <p:txBody>
          <a:bodyPr vert="horz" lIns="91440" tIns="45720" rIns="91440" bIns="4572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l" defTabSz="457200" rtl="0" eaLnBrk="1" fontAlgn="auto" latinLnBrk="0" hangingPunct="1">
              <a:lnSpc>
                <a:spcPct val="100000"/>
              </a:lnSpc>
              <a:spcBef>
                <a:spcPct val="20000"/>
              </a:spcBef>
              <a:spcAft>
                <a:spcPts val="0"/>
              </a:spcAft>
              <a:buClrTx/>
              <a:buSzTx/>
              <a:buFont typeface="Arial"/>
              <a:buNone/>
              <a:tabLst/>
              <a:defRPr/>
            </a:pPr>
            <a:r>
              <a:rPr lang="en-US" sz="600" kern="1200" dirty="0">
                <a:solidFill>
                  <a:schemeClr val="accent2">
                    <a:lumMod val="40000"/>
                    <a:lumOff val="60000"/>
                  </a:schemeClr>
                </a:solidFill>
                <a:latin typeface="+mj-lt"/>
                <a:ea typeface="+mn-ea"/>
                <a:cs typeface="+mn-cs"/>
              </a:rPr>
              <a:t>©2019 ARTHUR J. GALLAGHER &amp; CO. </a:t>
            </a:r>
          </a:p>
        </p:txBody>
      </p:sp>
    </p:spTree>
    <p:extLst>
      <p:ext uri="{BB962C8B-B14F-4D97-AF65-F5344CB8AC3E}">
        <p14:creationId xmlns:p14="http://schemas.microsoft.com/office/powerpoint/2010/main" val="66330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GBS ONLY Disclaimer">
    <p:spTree>
      <p:nvGrpSpPr>
        <p:cNvPr id="1" name=""/>
        <p:cNvGrpSpPr/>
        <p:nvPr/>
      </p:nvGrpSpPr>
      <p:grpSpPr>
        <a:xfrm>
          <a:off x="0" y="0"/>
          <a:ext cx="0" cy="0"/>
          <a:chOff x="0" y="0"/>
          <a:chExt cx="0" cy="0"/>
        </a:xfrm>
      </p:grpSpPr>
      <p:sp>
        <p:nvSpPr>
          <p:cNvPr id="11" name="Rectangle 10"/>
          <p:cNvSpPr/>
          <p:nvPr userDrawn="1"/>
        </p:nvSpPr>
        <p:spPr>
          <a:xfrm>
            <a:off x="0" y="979714"/>
            <a:ext cx="9144000" cy="4176719"/>
          </a:xfrm>
          <a:prstGeom prst="rect">
            <a:avLst/>
          </a:prstGeom>
          <a:blipFill dpi="0" rotWithShape="1">
            <a:blip r:embed="rId2" cstate="screen">
              <a:alphaModFix amt="90000"/>
              <a:extLst>
                <a:ext uri="{28A0092B-C50C-407E-A947-70E740481C1C}">
                  <a14:useLocalDpi xmlns:a14="http://schemas.microsoft.com/office/drawing/2010/main"/>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Content Placeholder 1"/>
          <p:cNvSpPr txBox="1">
            <a:spLocks/>
          </p:cNvSpPr>
          <p:nvPr userDrawn="1"/>
        </p:nvSpPr>
        <p:spPr>
          <a:xfrm>
            <a:off x="228600" y="3082159"/>
            <a:ext cx="5399690" cy="1883979"/>
          </a:xfrm>
          <a:prstGeom prst="rect">
            <a:avLst/>
          </a:prstGeom>
        </p:spPr>
        <p:txBody>
          <a:bodyPr>
            <a:noAutofit/>
          </a:bodyPr>
          <a:lstStyle>
            <a:lvl1pPr marL="227013" marR="0" indent="-227013" algn="l" defTabSz="914400" rtl="0" eaLnBrk="1" fontAlgn="auto" latinLnBrk="0" hangingPunct="1">
              <a:lnSpc>
                <a:spcPct val="100000"/>
              </a:lnSpc>
              <a:spcBef>
                <a:spcPts val="0"/>
              </a:spcBef>
              <a:spcAft>
                <a:spcPts val="1200"/>
              </a:spcAft>
              <a:buClr>
                <a:schemeClr val="bg2"/>
              </a:buClr>
              <a:buSzTx/>
              <a:buFont typeface="Arial" panose="020B0604020202020204" pitchFamily="34" charset="0"/>
              <a:buChar char="•"/>
              <a:tabLst>
                <a:tab pos="168275" algn="l"/>
              </a:tabLst>
              <a:defRPr lang="en-US" sz="2800" kern="1200" noProof="0" dirty="0" smtClean="0">
                <a:solidFill>
                  <a:schemeClr val="tx1">
                    <a:lumMod val="75000"/>
                    <a:lumOff val="25000"/>
                  </a:schemeClr>
                </a:solidFill>
                <a:latin typeface="+mn-lt"/>
                <a:ea typeface="+mn-ea"/>
                <a:cs typeface="+mn-cs"/>
              </a:defRPr>
            </a:lvl1pPr>
            <a:lvl2pPr marL="569913" marR="0" indent="-342900" algn="l" defTabSz="914400" rtl="0" eaLnBrk="1" fontAlgn="auto" latinLnBrk="0" hangingPunct="1">
              <a:lnSpc>
                <a:spcPct val="100000"/>
              </a:lnSpc>
              <a:spcBef>
                <a:spcPts val="0"/>
              </a:spcBef>
              <a:spcAft>
                <a:spcPts val="1200"/>
              </a:spcAft>
              <a:buClr>
                <a:srgbClr val="6FACDE"/>
              </a:buClr>
              <a:buSzTx/>
              <a:buFont typeface="Arial" panose="020B0604020202020204" pitchFamily="34" charset="0"/>
              <a:buChar char="»"/>
              <a:tabLst/>
              <a:defRPr lang="en-US" sz="2400" kern="1200" dirty="0" smtClean="0">
                <a:solidFill>
                  <a:schemeClr val="tx1">
                    <a:lumMod val="75000"/>
                    <a:lumOff val="25000"/>
                  </a:schemeClr>
                </a:solidFill>
                <a:latin typeface="+mn-lt"/>
                <a:ea typeface="+mn-ea"/>
                <a:cs typeface="+mn-cs"/>
              </a:defRPr>
            </a:lvl2pPr>
            <a:lvl3pPr marL="804862" marR="0" indent="-342900" algn="l" defTabSz="914400" rtl="0" eaLnBrk="1" fontAlgn="auto" latinLnBrk="0" hangingPunct="1">
              <a:lnSpc>
                <a:spcPct val="100000"/>
              </a:lnSpc>
              <a:spcBef>
                <a:spcPts val="0"/>
              </a:spcBef>
              <a:spcAft>
                <a:spcPts val="1200"/>
              </a:spcAft>
              <a:buClr>
                <a:srgbClr val="6FACDE"/>
              </a:buClr>
              <a:buSzTx/>
              <a:buFont typeface="Arial" panose="020B0604020202020204" pitchFamily="34" charset="0"/>
              <a:buChar char="•"/>
              <a:tabLst/>
              <a:defRPr lang="en-US" sz="2000" kern="1200" dirty="0" smtClean="0">
                <a:solidFill>
                  <a:schemeClr val="tx1">
                    <a:lumMod val="75000"/>
                    <a:lumOff val="25000"/>
                  </a:schemeClr>
                </a:solidFill>
                <a:latin typeface="+mn-lt"/>
                <a:ea typeface="+mn-ea"/>
                <a:cs typeface="+mn-cs"/>
              </a:defRPr>
            </a:lvl3pPr>
            <a:lvl4pPr marL="914400" marR="0" indent="-285750" algn="l" defTabSz="914400" rtl="0" eaLnBrk="1" fontAlgn="auto" latinLnBrk="0" hangingPunct="1">
              <a:lnSpc>
                <a:spcPct val="100000"/>
              </a:lnSpc>
              <a:spcBef>
                <a:spcPts val="0"/>
              </a:spcBef>
              <a:spcAft>
                <a:spcPts val="1200"/>
              </a:spcAft>
              <a:buClr>
                <a:srgbClr val="6FACDE"/>
              </a:buClr>
              <a:buSzTx/>
              <a:buFont typeface="Arial" panose="020B0604020202020204" pitchFamily="34" charset="0"/>
              <a:buChar char="–"/>
              <a:tabLst/>
              <a:defRPr lang="en-US" sz="1800" kern="1200" dirty="0" smtClean="0">
                <a:solidFill>
                  <a:schemeClr val="tx1">
                    <a:lumMod val="75000"/>
                    <a:lumOff val="25000"/>
                  </a:schemeClr>
                </a:solidFill>
                <a:latin typeface="+mn-lt"/>
                <a:ea typeface="+mn-ea"/>
                <a:cs typeface="+mn-cs"/>
              </a:defRPr>
            </a:lvl4pPr>
            <a:lvl5pPr marL="1141412" marR="0" indent="-285750" algn="l" defTabSz="914400" rtl="0" eaLnBrk="1" fontAlgn="auto" latinLnBrk="0" hangingPunct="1">
              <a:lnSpc>
                <a:spcPct val="100000"/>
              </a:lnSpc>
              <a:spcBef>
                <a:spcPts val="0"/>
              </a:spcBef>
              <a:spcAft>
                <a:spcPts val="1200"/>
              </a:spcAft>
              <a:buClr>
                <a:srgbClr val="6FACDE"/>
              </a:buClr>
              <a:buSzTx/>
              <a:buFont typeface="Arial" panose="020B0604020202020204" pitchFamily="34" charset="0"/>
              <a:buChar char="»"/>
              <a:tabLst/>
              <a:defRPr lang="en-US" sz="1800" kern="1200" dirty="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14000"/>
              </a:lnSpc>
              <a:spcAft>
                <a:spcPts val="600"/>
              </a:spcAft>
              <a:buClr>
                <a:srgbClr val="6FACDE"/>
              </a:buClr>
              <a:buFont typeface="Arial" panose="020B0604020202020204" pitchFamily="34" charset="0"/>
              <a:buNone/>
            </a:pPr>
            <a:r>
              <a:rPr lang="en-US" sz="750" dirty="0">
                <a:solidFill>
                  <a:srgbClr val="6FACDE">
                    <a:lumMod val="40000"/>
                    <a:lumOff val="60000"/>
                  </a:srgbClr>
                </a:solidFill>
              </a:rPr>
              <a:t>Consulting and insurance brokerage services to be provided by Gallagher Benefit Services, Inc. and/or its affiliate Gallagher Benefit Services (Canada) Group Inc. Gallagher Benefit Services, Inc., a non-investment firm and subsidiary of Arthur J. Gallagher &amp; Co., is a licensed insurance agency that does business in California as “Gallagher Benefit Services of California Insurance Services” and in Massachusetts as “Gallagher Benefit Insurance Services.” Investment advisory services and corresponding named fiduciary services may be offered through Gallagher Fiduciary Advisors, LLC, a Registered Investment Adviser. Gallagher Fiduciary Advisors, LLC is a single-member, limited-liability company, with Gallagher Benefit Services, Inc. as its single member. Certain appropriately licensed individuals of Arthur J. Gallagher &amp; Co. subsidiaries or affiliates, excluding Gallagher Fiduciary Advisors, LLC, offer securities through </a:t>
            </a:r>
            <a:r>
              <a:rPr lang="en-US" sz="750" dirty="0" err="1">
                <a:solidFill>
                  <a:srgbClr val="6FACDE">
                    <a:lumMod val="40000"/>
                    <a:lumOff val="60000"/>
                  </a:srgbClr>
                </a:solidFill>
              </a:rPr>
              <a:t>Kestra</a:t>
            </a:r>
            <a:r>
              <a:rPr lang="en-US" sz="750" dirty="0">
                <a:solidFill>
                  <a:srgbClr val="6FACDE">
                    <a:lumMod val="40000"/>
                    <a:lumOff val="60000"/>
                  </a:srgbClr>
                </a:solidFill>
              </a:rPr>
              <a:t> Investment Services (</a:t>
            </a:r>
            <a:r>
              <a:rPr lang="en-US" sz="750" dirty="0" err="1">
                <a:solidFill>
                  <a:srgbClr val="6FACDE">
                    <a:lumMod val="40000"/>
                    <a:lumOff val="60000"/>
                  </a:srgbClr>
                </a:solidFill>
              </a:rPr>
              <a:t>Kestra</a:t>
            </a:r>
            <a:r>
              <a:rPr lang="en-US" sz="750" dirty="0">
                <a:solidFill>
                  <a:srgbClr val="6FACDE">
                    <a:lumMod val="40000"/>
                    <a:lumOff val="60000"/>
                  </a:srgbClr>
                </a:solidFill>
              </a:rPr>
              <a:t> IS), member FINRA/SIPC and or investment advisory services through </a:t>
            </a:r>
            <a:r>
              <a:rPr lang="en-US" sz="750" dirty="0" err="1">
                <a:solidFill>
                  <a:srgbClr val="6FACDE">
                    <a:lumMod val="40000"/>
                    <a:lumOff val="60000"/>
                  </a:srgbClr>
                </a:solidFill>
              </a:rPr>
              <a:t>Kestra</a:t>
            </a:r>
            <a:r>
              <a:rPr lang="en-US" sz="750" dirty="0">
                <a:solidFill>
                  <a:srgbClr val="6FACDE">
                    <a:lumMod val="40000"/>
                    <a:lumOff val="60000"/>
                  </a:srgbClr>
                </a:solidFill>
              </a:rPr>
              <a:t> Advisory Services (</a:t>
            </a:r>
            <a:r>
              <a:rPr lang="en-US" sz="750" dirty="0" err="1">
                <a:solidFill>
                  <a:srgbClr val="6FACDE">
                    <a:lumMod val="40000"/>
                    <a:lumOff val="60000"/>
                  </a:srgbClr>
                </a:solidFill>
              </a:rPr>
              <a:t>Kestra</a:t>
            </a:r>
            <a:r>
              <a:rPr lang="en-US" sz="750" dirty="0">
                <a:solidFill>
                  <a:srgbClr val="6FACDE">
                    <a:lumMod val="40000"/>
                    <a:lumOff val="60000"/>
                  </a:srgbClr>
                </a:solidFill>
              </a:rPr>
              <a:t> AS), an affiliate of </a:t>
            </a:r>
            <a:r>
              <a:rPr lang="en-US" sz="750" dirty="0" err="1">
                <a:solidFill>
                  <a:srgbClr val="6FACDE">
                    <a:lumMod val="40000"/>
                    <a:lumOff val="60000"/>
                  </a:srgbClr>
                </a:solidFill>
              </a:rPr>
              <a:t>Kestra</a:t>
            </a:r>
            <a:r>
              <a:rPr lang="en-US" sz="750" dirty="0">
                <a:solidFill>
                  <a:srgbClr val="6FACDE">
                    <a:lumMod val="40000"/>
                    <a:lumOff val="60000"/>
                  </a:srgbClr>
                </a:solidFill>
              </a:rPr>
              <a:t> IS. Neither </a:t>
            </a:r>
            <a:r>
              <a:rPr lang="en-US" sz="750" dirty="0" err="1">
                <a:solidFill>
                  <a:srgbClr val="6FACDE">
                    <a:lumMod val="40000"/>
                    <a:lumOff val="60000"/>
                  </a:srgbClr>
                </a:solidFill>
              </a:rPr>
              <a:t>Kestra</a:t>
            </a:r>
            <a:r>
              <a:rPr lang="en-US" sz="750" dirty="0">
                <a:solidFill>
                  <a:srgbClr val="6FACDE">
                    <a:lumMod val="40000"/>
                    <a:lumOff val="60000"/>
                  </a:srgbClr>
                </a:solidFill>
              </a:rPr>
              <a:t> IS nor </a:t>
            </a:r>
            <a:r>
              <a:rPr lang="en-US" sz="750" dirty="0" err="1">
                <a:solidFill>
                  <a:srgbClr val="6FACDE">
                    <a:lumMod val="40000"/>
                    <a:lumOff val="60000"/>
                  </a:srgbClr>
                </a:solidFill>
              </a:rPr>
              <a:t>Kestra</a:t>
            </a:r>
            <a:r>
              <a:rPr lang="en-US" sz="750" dirty="0">
                <a:solidFill>
                  <a:srgbClr val="6FACDE">
                    <a:lumMod val="40000"/>
                    <a:lumOff val="60000"/>
                  </a:srgbClr>
                </a:solidFill>
              </a:rPr>
              <a:t> AS is affiliated with Arthur J. Gallagher &amp; Co., Gallagher Benefit Services, Inc. or Gallagher Fiduciary Advisors, LLC. Neither </a:t>
            </a:r>
            <a:r>
              <a:rPr lang="en-US" sz="750" dirty="0" err="1">
                <a:solidFill>
                  <a:srgbClr val="6FACDE">
                    <a:lumMod val="40000"/>
                    <a:lumOff val="60000"/>
                  </a:srgbClr>
                </a:solidFill>
              </a:rPr>
              <a:t>Kestra</a:t>
            </a:r>
            <a:r>
              <a:rPr lang="en-US" sz="750" dirty="0">
                <a:solidFill>
                  <a:srgbClr val="6FACDE">
                    <a:lumMod val="40000"/>
                    <a:lumOff val="60000"/>
                  </a:srgbClr>
                </a:solidFill>
              </a:rPr>
              <a:t> AS, </a:t>
            </a:r>
            <a:r>
              <a:rPr lang="en-US" sz="750" dirty="0" err="1">
                <a:solidFill>
                  <a:srgbClr val="6FACDE">
                    <a:lumMod val="40000"/>
                    <a:lumOff val="60000"/>
                  </a:srgbClr>
                </a:solidFill>
              </a:rPr>
              <a:t>Kestra</a:t>
            </a:r>
            <a:r>
              <a:rPr lang="en-US" sz="750" dirty="0">
                <a:solidFill>
                  <a:srgbClr val="6FACDE">
                    <a:lumMod val="40000"/>
                    <a:lumOff val="60000"/>
                  </a:srgbClr>
                </a:solidFill>
              </a:rPr>
              <a:t> IS, Arthur J. Gallagher &amp; Co., nor their affiliates provide accounting, legal, or tax advice.</a:t>
            </a:r>
          </a:p>
        </p:txBody>
      </p:sp>
      <p:sp>
        <p:nvSpPr>
          <p:cNvPr id="8" name="Title 1"/>
          <p:cNvSpPr>
            <a:spLocks noGrp="1"/>
          </p:cNvSpPr>
          <p:nvPr>
            <p:ph type="ctrTitle" hasCustomPrompt="1"/>
          </p:nvPr>
        </p:nvSpPr>
        <p:spPr>
          <a:xfrm>
            <a:off x="228600" y="253380"/>
            <a:ext cx="5546373" cy="826592"/>
          </a:xfrm>
          <a:prstGeom prst="rect">
            <a:avLst/>
          </a:prstGeom>
        </p:spPr>
        <p:txBody>
          <a:bodyPr anchor="b" anchorCtr="0">
            <a:noAutofit/>
          </a:bodyPr>
          <a:lstStyle>
            <a:lvl1pPr algn="l">
              <a:lnSpc>
                <a:spcPts val="4300"/>
              </a:lnSpc>
              <a:spcBef>
                <a:spcPts val="0"/>
              </a:spcBef>
              <a:defRPr sz="2400" cap="none">
                <a:solidFill>
                  <a:schemeClr val="accent1"/>
                </a:solidFill>
              </a:defRPr>
            </a:lvl1pPr>
          </a:lstStyle>
          <a:p>
            <a:r>
              <a:rPr lang="en-US" dirty="0"/>
              <a:t>Disclaimer – GBS</a:t>
            </a:r>
          </a:p>
        </p:txBody>
      </p:sp>
      <p:sp>
        <p:nvSpPr>
          <p:cNvPr id="12" name="Text Placeholder 6"/>
          <p:cNvSpPr txBox="1">
            <a:spLocks/>
          </p:cNvSpPr>
          <p:nvPr userDrawn="1"/>
        </p:nvSpPr>
        <p:spPr>
          <a:xfrm>
            <a:off x="5715000" y="4799059"/>
            <a:ext cx="3191161" cy="228600"/>
          </a:xfrm>
          <a:prstGeom prst="rect">
            <a:avLst/>
          </a:prstGeom>
        </p:spPr>
        <p:txBody>
          <a:bodyPr vert="horz" lIns="91440" tIns="45720" rIns="91440" bIns="4572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r" defTabSz="457200" rtl="0" eaLnBrk="1" fontAlgn="auto" latinLnBrk="0" hangingPunct="1">
              <a:lnSpc>
                <a:spcPct val="100000"/>
              </a:lnSpc>
              <a:spcBef>
                <a:spcPct val="20000"/>
              </a:spcBef>
              <a:spcAft>
                <a:spcPts val="0"/>
              </a:spcAft>
              <a:buClrTx/>
              <a:buSzTx/>
              <a:buFont typeface="Arial"/>
              <a:buNone/>
              <a:tabLst/>
              <a:defRPr/>
            </a:pPr>
            <a:r>
              <a:rPr lang="en-US" sz="600" kern="1200" dirty="0">
                <a:solidFill>
                  <a:schemeClr val="accent2">
                    <a:lumMod val="40000"/>
                    <a:lumOff val="60000"/>
                  </a:schemeClr>
                </a:solidFill>
                <a:latin typeface="+mj-lt"/>
                <a:ea typeface="+mn-ea"/>
                <a:cs typeface="+mn-cs"/>
              </a:rPr>
              <a:t>©2019 ARTHUR J. GALLAGHER &amp; CO. </a:t>
            </a:r>
          </a:p>
        </p:txBody>
      </p:sp>
      <p:pic>
        <p:nvPicPr>
          <p:cNvPr id="14" name="image5.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482704" y="3511201"/>
            <a:ext cx="2502311" cy="1219201"/>
          </a:xfrm>
          <a:prstGeom prst="rect">
            <a:avLst/>
          </a:prstGeom>
          <a:ln w="12700">
            <a:miter lim="400000"/>
          </a:ln>
        </p:spPr>
      </p:pic>
    </p:spTree>
    <p:extLst>
      <p:ext uri="{BB962C8B-B14F-4D97-AF65-F5344CB8AC3E}">
        <p14:creationId xmlns:p14="http://schemas.microsoft.com/office/powerpoint/2010/main" val="910133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GGB ONLY Disclaimer">
    <p:spTree>
      <p:nvGrpSpPr>
        <p:cNvPr id="1" name=""/>
        <p:cNvGrpSpPr/>
        <p:nvPr/>
      </p:nvGrpSpPr>
      <p:grpSpPr>
        <a:xfrm>
          <a:off x="0" y="0"/>
          <a:ext cx="0" cy="0"/>
          <a:chOff x="0" y="0"/>
          <a:chExt cx="0" cy="0"/>
        </a:xfrm>
      </p:grpSpPr>
      <p:sp>
        <p:nvSpPr>
          <p:cNvPr id="11" name="Rectangle 10"/>
          <p:cNvSpPr/>
          <p:nvPr userDrawn="1"/>
        </p:nvSpPr>
        <p:spPr>
          <a:xfrm>
            <a:off x="0" y="979714"/>
            <a:ext cx="9144000" cy="4176719"/>
          </a:xfrm>
          <a:prstGeom prst="rect">
            <a:avLst/>
          </a:prstGeom>
          <a:blipFill dpi="0" rotWithShape="1">
            <a:blip r:embed="rId2" cstate="screen">
              <a:alphaModFix amt="90000"/>
              <a:extLst>
                <a:ext uri="{28A0092B-C50C-407E-A947-70E740481C1C}">
                  <a14:useLocalDpi xmlns:a14="http://schemas.microsoft.com/office/drawing/2010/main"/>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Content Placeholder 1"/>
          <p:cNvSpPr txBox="1">
            <a:spLocks/>
          </p:cNvSpPr>
          <p:nvPr userDrawn="1"/>
        </p:nvSpPr>
        <p:spPr>
          <a:xfrm>
            <a:off x="228600" y="3206750"/>
            <a:ext cx="5399690" cy="1759388"/>
          </a:xfrm>
          <a:prstGeom prst="rect">
            <a:avLst/>
          </a:prstGeom>
        </p:spPr>
        <p:txBody>
          <a:bodyPr>
            <a:noAutofit/>
          </a:bodyPr>
          <a:lstStyle>
            <a:lvl1pPr marL="227013" marR="0" indent="-227013" algn="l" defTabSz="914400" rtl="0" eaLnBrk="1" fontAlgn="auto" latinLnBrk="0" hangingPunct="1">
              <a:lnSpc>
                <a:spcPct val="100000"/>
              </a:lnSpc>
              <a:spcBef>
                <a:spcPts val="0"/>
              </a:spcBef>
              <a:spcAft>
                <a:spcPts val="1200"/>
              </a:spcAft>
              <a:buClr>
                <a:schemeClr val="bg2"/>
              </a:buClr>
              <a:buSzTx/>
              <a:buFont typeface="Arial" panose="020B0604020202020204" pitchFamily="34" charset="0"/>
              <a:buChar char="•"/>
              <a:tabLst>
                <a:tab pos="168275" algn="l"/>
              </a:tabLst>
              <a:defRPr lang="en-US" sz="2800" kern="1200" noProof="0" dirty="0" smtClean="0">
                <a:solidFill>
                  <a:schemeClr val="tx1">
                    <a:lumMod val="75000"/>
                    <a:lumOff val="25000"/>
                  </a:schemeClr>
                </a:solidFill>
                <a:latin typeface="+mn-lt"/>
                <a:ea typeface="+mn-ea"/>
                <a:cs typeface="+mn-cs"/>
              </a:defRPr>
            </a:lvl1pPr>
            <a:lvl2pPr marL="569913" marR="0" indent="-342900" algn="l" defTabSz="914400" rtl="0" eaLnBrk="1" fontAlgn="auto" latinLnBrk="0" hangingPunct="1">
              <a:lnSpc>
                <a:spcPct val="100000"/>
              </a:lnSpc>
              <a:spcBef>
                <a:spcPts val="0"/>
              </a:spcBef>
              <a:spcAft>
                <a:spcPts val="1200"/>
              </a:spcAft>
              <a:buClr>
                <a:srgbClr val="6FACDE"/>
              </a:buClr>
              <a:buSzTx/>
              <a:buFont typeface="Arial" panose="020B0604020202020204" pitchFamily="34" charset="0"/>
              <a:buChar char="»"/>
              <a:tabLst/>
              <a:defRPr lang="en-US" sz="2400" kern="1200" dirty="0" smtClean="0">
                <a:solidFill>
                  <a:schemeClr val="tx1">
                    <a:lumMod val="75000"/>
                    <a:lumOff val="25000"/>
                  </a:schemeClr>
                </a:solidFill>
                <a:latin typeface="+mn-lt"/>
                <a:ea typeface="+mn-ea"/>
                <a:cs typeface="+mn-cs"/>
              </a:defRPr>
            </a:lvl2pPr>
            <a:lvl3pPr marL="804862" marR="0" indent="-342900" algn="l" defTabSz="914400" rtl="0" eaLnBrk="1" fontAlgn="auto" latinLnBrk="0" hangingPunct="1">
              <a:lnSpc>
                <a:spcPct val="100000"/>
              </a:lnSpc>
              <a:spcBef>
                <a:spcPts val="0"/>
              </a:spcBef>
              <a:spcAft>
                <a:spcPts val="1200"/>
              </a:spcAft>
              <a:buClr>
                <a:srgbClr val="6FACDE"/>
              </a:buClr>
              <a:buSzTx/>
              <a:buFont typeface="Arial" panose="020B0604020202020204" pitchFamily="34" charset="0"/>
              <a:buChar char="•"/>
              <a:tabLst/>
              <a:defRPr lang="en-US" sz="2000" kern="1200" dirty="0" smtClean="0">
                <a:solidFill>
                  <a:schemeClr val="tx1">
                    <a:lumMod val="75000"/>
                    <a:lumOff val="25000"/>
                  </a:schemeClr>
                </a:solidFill>
                <a:latin typeface="+mn-lt"/>
                <a:ea typeface="+mn-ea"/>
                <a:cs typeface="+mn-cs"/>
              </a:defRPr>
            </a:lvl3pPr>
            <a:lvl4pPr marL="914400" marR="0" indent="-285750" algn="l" defTabSz="914400" rtl="0" eaLnBrk="1" fontAlgn="auto" latinLnBrk="0" hangingPunct="1">
              <a:lnSpc>
                <a:spcPct val="100000"/>
              </a:lnSpc>
              <a:spcBef>
                <a:spcPts val="0"/>
              </a:spcBef>
              <a:spcAft>
                <a:spcPts val="1200"/>
              </a:spcAft>
              <a:buClr>
                <a:srgbClr val="6FACDE"/>
              </a:buClr>
              <a:buSzTx/>
              <a:buFont typeface="Arial" panose="020B0604020202020204" pitchFamily="34" charset="0"/>
              <a:buChar char="–"/>
              <a:tabLst/>
              <a:defRPr lang="en-US" sz="1800" kern="1200" dirty="0" smtClean="0">
                <a:solidFill>
                  <a:schemeClr val="tx1">
                    <a:lumMod val="75000"/>
                    <a:lumOff val="25000"/>
                  </a:schemeClr>
                </a:solidFill>
                <a:latin typeface="+mn-lt"/>
                <a:ea typeface="+mn-ea"/>
                <a:cs typeface="+mn-cs"/>
              </a:defRPr>
            </a:lvl4pPr>
            <a:lvl5pPr marL="1141412" marR="0" indent="-285750" algn="l" defTabSz="914400" rtl="0" eaLnBrk="1" fontAlgn="auto" latinLnBrk="0" hangingPunct="1">
              <a:lnSpc>
                <a:spcPct val="100000"/>
              </a:lnSpc>
              <a:spcBef>
                <a:spcPts val="0"/>
              </a:spcBef>
              <a:spcAft>
                <a:spcPts val="1200"/>
              </a:spcAft>
              <a:buClr>
                <a:srgbClr val="6FACDE"/>
              </a:buClr>
              <a:buSzTx/>
              <a:buFont typeface="Arial" panose="020B0604020202020204" pitchFamily="34" charset="0"/>
              <a:buChar char="»"/>
              <a:tabLst/>
              <a:defRPr lang="en-US" sz="1800" kern="1200" dirty="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indent="0" algn="l" defTabSz="914400" rtl="0" eaLnBrk="1" fontAlgn="auto" latinLnBrk="0" hangingPunct="1">
              <a:lnSpc>
                <a:spcPct val="114000"/>
              </a:lnSpc>
              <a:spcBef>
                <a:spcPts val="0"/>
              </a:spcBef>
              <a:spcAft>
                <a:spcPts val="600"/>
              </a:spcAft>
              <a:buClr>
                <a:srgbClr val="6FACDE"/>
              </a:buClr>
              <a:buSzTx/>
              <a:buFont typeface="Arial" panose="020B0604020202020204" pitchFamily="34" charset="0"/>
              <a:buNone/>
              <a:tabLst>
                <a:tab pos="168275" algn="l"/>
              </a:tabLst>
            </a:pPr>
            <a:r>
              <a:rPr lang="en-US" sz="750" kern="1200" noProof="0" dirty="0">
                <a:solidFill>
                  <a:srgbClr val="6FACDE">
                    <a:lumMod val="40000"/>
                    <a:lumOff val="60000"/>
                  </a:srgbClr>
                </a:solidFill>
                <a:latin typeface="+mn-lt"/>
                <a:ea typeface="+mn-ea"/>
                <a:cs typeface="+mn-cs"/>
              </a:rPr>
              <a:t>The information contained herein is offered as insurance industry guidance and provided as an overview of current market risks and available coverages and is intended for discussion purposes only. This publication is not intended to offer legal advice or client-specific risk management advice. Any description of insurance coverages is not meant to interpret specific coverages that your company may already have in place or that may be generally available. General insurance descriptions contained herein do not include complete insurance policy definitions, terms, and/or conditions, and should not be relied on for coverage interpretation. Actual insurance policies must always be consulted for full coverage details and analysis.</a:t>
            </a:r>
          </a:p>
          <a:p>
            <a:pPr marL="0" marR="0" indent="0" algn="l" defTabSz="914400" rtl="0" eaLnBrk="1" fontAlgn="auto" latinLnBrk="0" hangingPunct="1">
              <a:lnSpc>
                <a:spcPct val="114000"/>
              </a:lnSpc>
              <a:spcBef>
                <a:spcPts val="0"/>
              </a:spcBef>
              <a:spcAft>
                <a:spcPts val="600"/>
              </a:spcAft>
              <a:buClr>
                <a:srgbClr val="6FACDE"/>
              </a:buClr>
              <a:buSzTx/>
              <a:buFont typeface="Arial" panose="020B0604020202020204" pitchFamily="34" charset="0"/>
              <a:buNone/>
              <a:tabLst>
                <a:tab pos="168275" algn="l"/>
              </a:tabLst>
            </a:pPr>
            <a:r>
              <a:rPr lang="en-US" sz="750" kern="1200" noProof="0" dirty="0">
                <a:solidFill>
                  <a:srgbClr val="6FACDE">
                    <a:lumMod val="40000"/>
                    <a:lumOff val="60000"/>
                  </a:srgbClr>
                </a:solidFill>
                <a:latin typeface="+mn-lt"/>
                <a:ea typeface="+mn-ea"/>
                <a:cs typeface="+mn-cs"/>
              </a:rPr>
              <a:t>Insurance brokerage and related services to be provided by Arthur J. Gallagher Risk Management Services, Inc. (License No. </a:t>
            </a:r>
            <a:r>
              <a:rPr lang="en-US" sz="750" kern="1200" noProof="0" dirty="0" err="1">
                <a:solidFill>
                  <a:srgbClr val="6FACDE">
                    <a:lumMod val="40000"/>
                    <a:lumOff val="60000"/>
                  </a:srgbClr>
                </a:solidFill>
                <a:latin typeface="+mn-lt"/>
                <a:ea typeface="+mn-ea"/>
                <a:cs typeface="+mn-cs"/>
              </a:rPr>
              <a:t>0D69293</a:t>
            </a:r>
            <a:r>
              <a:rPr lang="en-US" sz="750" kern="1200" noProof="0" dirty="0">
                <a:solidFill>
                  <a:srgbClr val="6FACDE">
                    <a:lumMod val="40000"/>
                    <a:lumOff val="60000"/>
                  </a:srgbClr>
                </a:solidFill>
                <a:latin typeface="+mn-lt"/>
                <a:ea typeface="+mn-ea"/>
                <a:cs typeface="+mn-cs"/>
              </a:rPr>
              <a:t>) and/or its affiliate Arthur J. Gallagher &amp; Co. Insurance Brokers of California, Inc. (License No. 0726293).</a:t>
            </a:r>
          </a:p>
        </p:txBody>
      </p:sp>
      <p:sp>
        <p:nvSpPr>
          <p:cNvPr id="8" name="Title 1"/>
          <p:cNvSpPr>
            <a:spLocks noGrp="1"/>
          </p:cNvSpPr>
          <p:nvPr>
            <p:ph type="ctrTitle" hasCustomPrompt="1"/>
          </p:nvPr>
        </p:nvSpPr>
        <p:spPr>
          <a:xfrm>
            <a:off x="228600" y="253380"/>
            <a:ext cx="5546373" cy="826592"/>
          </a:xfrm>
          <a:prstGeom prst="rect">
            <a:avLst/>
          </a:prstGeom>
        </p:spPr>
        <p:txBody>
          <a:bodyPr anchor="b" anchorCtr="0">
            <a:noAutofit/>
          </a:bodyPr>
          <a:lstStyle>
            <a:lvl1pPr algn="l">
              <a:lnSpc>
                <a:spcPts val="4300"/>
              </a:lnSpc>
              <a:spcBef>
                <a:spcPts val="0"/>
              </a:spcBef>
              <a:defRPr sz="2400" cap="none">
                <a:solidFill>
                  <a:schemeClr val="accent1"/>
                </a:solidFill>
              </a:defRPr>
            </a:lvl1pPr>
          </a:lstStyle>
          <a:p>
            <a:r>
              <a:rPr lang="en-US" dirty="0"/>
              <a:t>Disclaimer - </a:t>
            </a:r>
            <a:r>
              <a:rPr lang="en-US" dirty="0" err="1"/>
              <a:t>GGB</a:t>
            </a:r>
            <a:endParaRPr lang="en-US" dirty="0"/>
          </a:p>
        </p:txBody>
      </p:sp>
      <p:sp>
        <p:nvSpPr>
          <p:cNvPr id="12" name="Text Placeholder 6"/>
          <p:cNvSpPr txBox="1">
            <a:spLocks/>
          </p:cNvSpPr>
          <p:nvPr userDrawn="1"/>
        </p:nvSpPr>
        <p:spPr>
          <a:xfrm>
            <a:off x="5715000" y="4799059"/>
            <a:ext cx="3191161" cy="228600"/>
          </a:xfrm>
          <a:prstGeom prst="rect">
            <a:avLst/>
          </a:prstGeom>
        </p:spPr>
        <p:txBody>
          <a:bodyPr vert="horz" lIns="91440" tIns="45720" rIns="91440" bIns="4572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r" defTabSz="457200" rtl="0" eaLnBrk="1" fontAlgn="auto" latinLnBrk="0" hangingPunct="1">
              <a:lnSpc>
                <a:spcPct val="100000"/>
              </a:lnSpc>
              <a:spcBef>
                <a:spcPct val="20000"/>
              </a:spcBef>
              <a:spcAft>
                <a:spcPts val="0"/>
              </a:spcAft>
              <a:buClrTx/>
              <a:buSzTx/>
              <a:buFont typeface="Arial"/>
              <a:buNone/>
              <a:tabLst/>
              <a:defRPr/>
            </a:pPr>
            <a:r>
              <a:rPr lang="en-US" sz="600" kern="1200" dirty="0">
                <a:solidFill>
                  <a:schemeClr val="accent2">
                    <a:lumMod val="40000"/>
                    <a:lumOff val="60000"/>
                  </a:schemeClr>
                </a:solidFill>
                <a:latin typeface="+mj-lt"/>
                <a:ea typeface="+mn-ea"/>
                <a:cs typeface="+mn-cs"/>
              </a:rPr>
              <a:t>©2019 ARTHUR J. GALLAGHER &amp; CO. </a:t>
            </a:r>
          </a:p>
        </p:txBody>
      </p:sp>
      <p:pic>
        <p:nvPicPr>
          <p:cNvPr id="14" name="image5.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482704" y="3511201"/>
            <a:ext cx="2502311" cy="1219201"/>
          </a:xfrm>
          <a:prstGeom prst="rect">
            <a:avLst/>
          </a:prstGeom>
          <a:ln w="12700">
            <a:miter lim="400000"/>
          </a:ln>
        </p:spPr>
      </p:pic>
    </p:spTree>
    <p:extLst>
      <p:ext uri="{BB962C8B-B14F-4D97-AF65-F5344CB8AC3E}">
        <p14:creationId xmlns:p14="http://schemas.microsoft.com/office/powerpoint/2010/main" val="2588305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ivider">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0" y="748999"/>
            <a:ext cx="9144000" cy="4410403"/>
          </a:xfrm>
          <a:prstGeom prst="rect">
            <a:avLst/>
          </a:prstGeom>
          <a:effectLst/>
        </p:spPr>
      </p:pic>
      <p:sp>
        <p:nvSpPr>
          <p:cNvPr id="2" name="Title 1"/>
          <p:cNvSpPr>
            <a:spLocks noGrp="1"/>
          </p:cNvSpPr>
          <p:nvPr>
            <p:ph type="ctrTitle" hasCustomPrompt="1"/>
          </p:nvPr>
        </p:nvSpPr>
        <p:spPr>
          <a:xfrm>
            <a:off x="228600" y="1065077"/>
            <a:ext cx="5367528" cy="786384"/>
          </a:xfrm>
          <a:prstGeom prst="rect">
            <a:avLst/>
          </a:prstGeom>
        </p:spPr>
        <p:txBody>
          <a:bodyPr anchor="b" anchorCtr="0">
            <a:noAutofit/>
          </a:bodyPr>
          <a:lstStyle>
            <a:lvl1pPr algn="l">
              <a:lnSpc>
                <a:spcPts val="4300"/>
              </a:lnSpc>
              <a:spcBef>
                <a:spcPts val="0"/>
              </a:spcBef>
              <a:defRPr sz="2400" cap="none">
                <a:solidFill>
                  <a:schemeClr val="accent1"/>
                </a:solidFill>
              </a:defRPr>
            </a:lvl1pPr>
          </a:lstStyle>
          <a:p>
            <a:r>
              <a:rPr lang="en-US" dirty="0"/>
              <a:t>Divider/Breaker Slide</a:t>
            </a:r>
          </a:p>
        </p:txBody>
      </p:sp>
      <p:sp>
        <p:nvSpPr>
          <p:cNvPr id="3" name="Subtitle 2"/>
          <p:cNvSpPr>
            <a:spLocks noGrp="1"/>
          </p:cNvSpPr>
          <p:nvPr>
            <p:ph type="subTitle" idx="1" hasCustomPrompt="1"/>
          </p:nvPr>
        </p:nvSpPr>
        <p:spPr>
          <a:xfrm>
            <a:off x="228600" y="1860605"/>
            <a:ext cx="5367528" cy="374904"/>
          </a:xfrm>
          <a:prstGeom prst="rect">
            <a:avLst/>
          </a:prstGeom>
        </p:spPr>
        <p:txBody>
          <a:bodyPr>
            <a:noAutofit/>
          </a:bodyPr>
          <a:lstStyle>
            <a:lvl1pPr marL="0" indent="0" algn="l">
              <a:buNone/>
              <a:defRPr sz="1600" cap="none" baseline="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Subheading/topic</a:t>
            </a:r>
          </a:p>
        </p:txBody>
      </p:sp>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29209" y="63737"/>
            <a:ext cx="1789486" cy="546543"/>
          </a:xfrm>
          <a:prstGeom prst="rect">
            <a:avLst/>
          </a:prstGeom>
        </p:spPr>
      </p:pic>
      <p:sp>
        <p:nvSpPr>
          <p:cNvPr id="14" name="Text Placeholder 6"/>
          <p:cNvSpPr txBox="1">
            <a:spLocks/>
          </p:cNvSpPr>
          <p:nvPr userDrawn="1"/>
        </p:nvSpPr>
        <p:spPr>
          <a:xfrm>
            <a:off x="5715000" y="4799059"/>
            <a:ext cx="3191161" cy="228600"/>
          </a:xfrm>
          <a:prstGeom prst="rect">
            <a:avLst/>
          </a:prstGeom>
        </p:spPr>
        <p:txBody>
          <a:bodyPr vert="horz" lIns="91440" tIns="45720" rIns="91440" bIns="4572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r" defTabSz="457200" rtl="0" eaLnBrk="1" fontAlgn="auto" latinLnBrk="0" hangingPunct="1">
              <a:lnSpc>
                <a:spcPct val="100000"/>
              </a:lnSpc>
              <a:spcBef>
                <a:spcPct val="20000"/>
              </a:spcBef>
              <a:spcAft>
                <a:spcPts val="0"/>
              </a:spcAft>
              <a:buClrTx/>
              <a:buSzTx/>
              <a:buFont typeface="Arial"/>
              <a:buNone/>
              <a:tabLst/>
              <a:defRPr/>
            </a:pPr>
            <a:r>
              <a:rPr lang="en-US" sz="600" kern="1200" dirty="0">
                <a:solidFill>
                  <a:schemeClr val="accent2">
                    <a:lumMod val="40000"/>
                    <a:lumOff val="60000"/>
                  </a:schemeClr>
                </a:solidFill>
                <a:latin typeface="+mj-lt"/>
                <a:ea typeface="+mn-ea"/>
                <a:cs typeface="+mn-cs"/>
              </a:rPr>
              <a:t>©2019 ARTHUR J. GALLAGHER &amp; CO. </a:t>
            </a:r>
          </a:p>
        </p:txBody>
      </p:sp>
    </p:spTree>
    <p:extLst>
      <p:ext uri="{BB962C8B-B14F-4D97-AF65-F5344CB8AC3E}">
        <p14:creationId xmlns:p14="http://schemas.microsoft.com/office/powerpoint/2010/main" val="4074685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ivider 2">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4023360" y="-7883"/>
            <a:ext cx="5166653" cy="5166360"/>
          </a:xfrm>
          <a:prstGeom prst="rect">
            <a:avLst/>
          </a:prstGeom>
          <a:effectLst/>
        </p:spPr>
      </p:pic>
      <p:sp>
        <p:nvSpPr>
          <p:cNvPr id="2" name="Title 1"/>
          <p:cNvSpPr>
            <a:spLocks noGrp="1"/>
          </p:cNvSpPr>
          <p:nvPr>
            <p:ph type="ctrTitle" hasCustomPrompt="1"/>
          </p:nvPr>
        </p:nvSpPr>
        <p:spPr>
          <a:xfrm>
            <a:off x="228600" y="1955622"/>
            <a:ext cx="5367528" cy="786384"/>
          </a:xfrm>
          <a:prstGeom prst="rect">
            <a:avLst/>
          </a:prstGeom>
        </p:spPr>
        <p:txBody>
          <a:bodyPr anchor="b" anchorCtr="0">
            <a:noAutofit/>
          </a:bodyPr>
          <a:lstStyle>
            <a:lvl1pPr algn="l">
              <a:lnSpc>
                <a:spcPts val="4300"/>
              </a:lnSpc>
              <a:spcBef>
                <a:spcPts val="0"/>
              </a:spcBef>
              <a:defRPr sz="2400" cap="none">
                <a:solidFill>
                  <a:schemeClr val="accent1"/>
                </a:solidFill>
              </a:defRPr>
            </a:lvl1pPr>
          </a:lstStyle>
          <a:p>
            <a:r>
              <a:rPr lang="en-US" dirty="0"/>
              <a:t>Divider/Breaker Slide</a:t>
            </a:r>
          </a:p>
        </p:txBody>
      </p:sp>
      <p:sp>
        <p:nvSpPr>
          <p:cNvPr id="3" name="Subtitle 2"/>
          <p:cNvSpPr>
            <a:spLocks noGrp="1"/>
          </p:cNvSpPr>
          <p:nvPr>
            <p:ph type="subTitle" idx="1" hasCustomPrompt="1"/>
          </p:nvPr>
        </p:nvSpPr>
        <p:spPr>
          <a:xfrm>
            <a:off x="228600" y="2751150"/>
            <a:ext cx="5367528" cy="374904"/>
          </a:xfrm>
          <a:prstGeom prst="rect">
            <a:avLst/>
          </a:prstGeom>
        </p:spPr>
        <p:txBody>
          <a:bodyPr>
            <a:noAutofit/>
          </a:bodyPr>
          <a:lstStyle>
            <a:lvl1pPr marL="0" indent="0" algn="l">
              <a:buNone/>
              <a:defRPr sz="1600" cap="none" baseline="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Subheading/topic</a:t>
            </a:r>
          </a:p>
        </p:txBody>
      </p:sp>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29209" y="63737"/>
            <a:ext cx="1789486" cy="546543"/>
          </a:xfrm>
          <a:prstGeom prst="rect">
            <a:avLst/>
          </a:prstGeom>
        </p:spPr>
      </p:pic>
      <p:sp>
        <p:nvSpPr>
          <p:cNvPr id="14" name="Text Placeholder 6"/>
          <p:cNvSpPr txBox="1">
            <a:spLocks/>
          </p:cNvSpPr>
          <p:nvPr userDrawn="1"/>
        </p:nvSpPr>
        <p:spPr>
          <a:xfrm>
            <a:off x="5715000" y="4799059"/>
            <a:ext cx="3191161" cy="228600"/>
          </a:xfrm>
          <a:prstGeom prst="rect">
            <a:avLst/>
          </a:prstGeom>
        </p:spPr>
        <p:txBody>
          <a:bodyPr vert="horz" lIns="91440" tIns="45720" rIns="91440" bIns="4572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r" defTabSz="457200" rtl="0" eaLnBrk="1" fontAlgn="auto" latinLnBrk="0" hangingPunct="1">
              <a:lnSpc>
                <a:spcPct val="100000"/>
              </a:lnSpc>
              <a:spcBef>
                <a:spcPct val="20000"/>
              </a:spcBef>
              <a:spcAft>
                <a:spcPts val="0"/>
              </a:spcAft>
              <a:buClrTx/>
              <a:buSzTx/>
              <a:buFont typeface="Arial"/>
              <a:buNone/>
              <a:tabLst/>
              <a:defRPr/>
            </a:pPr>
            <a:r>
              <a:rPr lang="en-US" sz="600" kern="1200" dirty="0">
                <a:solidFill>
                  <a:schemeClr val="accent2">
                    <a:lumMod val="40000"/>
                    <a:lumOff val="60000"/>
                  </a:schemeClr>
                </a:solidFill>
                <a:latin typeface="+mj-lt"/>
                <a:ea typeface="+mn-ea"/>
                <a:cs typeface="+mn-cs"/>
              </a:rPr>
              <a:t>©2019 ARTHUR J. GALLAGHER &amp; CO. </a:t>
            </a:r>
          </a:p>
        </p:txBody>
      </p:sp>
    </p:spTree>
    <p:extLst>
      <p:ext uri="{BB962C8B-B14F-4D97-AF65-F5344CB8AC3E}">
        <p14:creationId xmlns:p14="http://schemas.microsoft.com/office/powerpoint/2010/main" val="2294052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37160"/>
            <a:ext cx="5943600" cy="617220"/>
          </a:xfrm>
          <a:prstGeom prst="rect">
            <a:avLst/>
          </a:prstGeom>
        </p:spPr>
        <p:txBody>
          <a:bodyPr vert="horz" lIns="91440" tIns="45720" rIns="91440" bIns="45720" rtlCol="0" anchor="b" anchorCtr="0">
            <a:noAutofit/>
          </a:bodyPr>
          <a:lstStyle/>
          <a:p>
            <a:r>
              <a:rPr lang="en-US" dirty="0"/>
              <a:t>Click to edit Master title style</a:t>
            </a:r>
          </a:p>
        </p:txBody>
      </p:sp>
      <p:sp>
        <p:nvSpPr>
          <p:cNvPr id="3" name="Text Placeholder 2"/>
          <p:cNvSpPr>
            <a:spLocks noGrp="1"/>
          </p:cNvSpPr>
          <p:nvPr>
            <p:ph type="body" idx="1"/>
          </p:nvPr>
        </p:nvSpPr>
        <p:spPr>
          <a:xfrm>
            <a:off x="228600" y="1097280"/>
            <a:ext cx="7772400" cy="3360420"/>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6"/>
          <p:cNvSpPr txBox="1">
            <a:spLocks/>
          </p:cNvSpPr>
          <p:nvPr userDrawn="1"/>
        </p:nvSpPr>
        <p:spPr>
          <a:xfrm>
            <a:off x="8092440" y="4892040"/>
            <a:ext cx="737948" cy="226314"/>
          </a:xfrm>
          <a:prstGeom prst="rect">
            <a:avLst/>
          </a:prstGeom>
        </p:spPr>
        <p:txBody>
          <a:bodyPr vert="horz" lIns="91440" tIns="45720" rIns="91440" bIns="4572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r" defTabSz="457200" rtl="0" eaLnBrk="1" fontAlgn="auto" latinLnBrk="0" hangingPunct="1">
              <a:lnSpc>
                <a:spcPct val="100000"/>
              </a:lnSpc>
              <a:spcBef>
                <a:spcPct val="20000"/>
              </a:spcBef>
              <a:spcAft>
                <a:spcPts val="0"/>
              </a:spcAft>
              <a:buClrTx/>
              <a:buSzTx/>
              <a:buFont typeface="Arial"/>
              <a:buNone/>
              <a:tabLst/>
              <a:defRPr/>
            </a:pPr>
            <a:fld id="{A693E131-0D16-45FB-88DE-8C60A1B179D3}" type="slidenum">
              <a:rPr lang="en-US" sz="800" smtClean="0">
                <a:solidFill>
                  <a:schemeClr val="bg1"/>
                </a:solidFill>
              </a:rPr>
              <a:t>‹#›</a:t>
            </a:fld>
            <a:endParaRPr lang="en-US" sz="800" dirty="0">
              <a:solidFill>
                <a:schemeClr val="bg1"/>
              </a:solidFill>
            </a:endParaRPr>
          </a:p>
        </p:txBody>
      </p:sp>
      <p:sp>
        <p:nvSpPr>
          <p:cNvPr id="4" name="TextBox 3"/>
          <p:cNvSpPr txBox="1"/>
          <p:nvPr userDrawn="1"/>
        </p:nvSpPr>
        <p:spPr>
          <a:xfrm>
            <a:off x="228600" y="4892040"/>
            <a:ext cx="320040" cy="184666"/>
          </a:xfrm>
          <a:prstGeom prst="rect">
            <a:avLst/>
          </a:prstGeom>
          <a:noFill/>
        </p:spPr>
        <p:txBody>
          <a:bodyPr wrap="square" rtlCol="0">
            <a:spAutoFit/>
          </a:bodyPr>
          <a:lstStyle/>
          <a:p>
            <a:fld id="{47A85379-F5D1-4B17-9A88-B6775F35A499}" type="slidenum">
              <a:rPr lang="en-US" sz="600" smtClean="0">
                <a:solidFill>
                  <a:schemeClr val="accent2">
                    <a:lumMod val="40000"/>
                    <a:lumOff val="60000"/>
                  </a:schemeClr>
                </a:solidFill>
              </a:rPr>
              <a:t>‹#›</a:t>
            </a:fld>
            <a:endParaRPr lang="en-US" sz="600" dirty="0">
              <a:solidFill>
                <a:schemeClr val="accent2">
                  <a:lumMod val="40000"/>
                  <a:lumOff val="60000"/>
                </a:schemeClr>
              </a:solidFill>
            </a:endParaRPr>
          </a:p>
        </p:txBody>
      </p:sp>
    </p:spTree>
    <p:extLst>
      <p:ext uri="{BB962C8B-B14F-4D97-AF65-F5344CB8AC3E}">
        <p14:creationId xmlns:p14="http://schemas.microsoft.com/office/powerpoint/2010/main" val="3095045257"/>
      </p:ext>
    </p:extLst>
  </p:cSld>
  <p:clrMap bg1="lt1" tx1="dk1" bg2="lt2" tx2="dk2" accent1="accent1" accent2="accent2" accent3="accent3" accent4="accent4" accent5="accent5" accent6="accent6" hlink="hlink" folHlink="folHlink"/>
  <p:sldLayoutIdLst>
    <p:sldLayoutId id="2147483796" r:id="rId1"/>
    <p:sldLayoutId id="2147483855" r:id="rId2"/>
    <p:sldLayoutId id="2147483821" r:id="rId3"/>
    <p:sldLayoutId id="2147483856" r:id="rId4"/>
    <p:sldLayoutId id="2147483823" r:id="rId5"/>
    <p:sldLayoutId id="2147483861" r:id="rId6"/>
    <p:sldLayoutId id="2147483862" r:id="rId7"/>
    <p:sldLayoutId id="2147483822" r:id="rId8"/>
    <p:sldLayoutId id="2147483857" r:id="rId9"/>
    <p:sldLayoutId id="2147483832" r:id="rId10"/>
    <p:sldLayoutId id="2147483858" r:id="rId11"/>
    <p:sldLayoutId id="2147483859" r:id="rId12"/>
    <p:sldLayoutId id="2147483854" r:id="rId13"/>
    <p:sldLayoutId id="2147483834" r:id="rId14"/>
    <p:sldLayoutId id="2147483860" r:id="rId15"/>
    <p:sldLayoutId id="2147483827" r:id="rId16"/>
    <p:sldLayoutId id="2147483852" r:id="rId17"/>
    <p:sldLayoutId id="2147483839" r:id="rId18"/>
    <p:sldLayoutId id="2147483802" r:id="rId19"/>
    <p:sldLayoutId id="2147483853" r:id="rId20"/>
    <p:sldLayoutId id="2147483836" r:id="rId21"/>
    <p:sldLayoutId id="2147483828" r:id="rId22"/>
    <p:sldLayoutId id="2147483838" r:id="rId23"/>
    <p:sldLayoutId id="2147483829" r:id="rId24"/>
    <p:sldLayoutId id="2147483830" r:id="rId25"/>
    <p:sldLayoutId id="2147483863" r:id="rId26"/>
    <p:sldLayoutId id="2147483831" r:id="rId2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457200" rtl="0" eaLnBrk="1" latinLnBrk="0" hangingPunct="1">
        <a:spcBef>
          <a:spcPct val="0"/>
        </a:spcBef>
        <a:buNone/>
        <a:defRPr sz="2400" kern="1200">
          <a:solidFill>
            <a:schemeClr val="accent1"/>
          </a:solidFill>
          <a:latin typeface="+mj-lt"/>
          <a:ea typeface="+mj-ea"/>
          <a:cs typeface="+mj-cs"/>
        </a:defRPr>
      </a:lvl1pPr>
    </p:titleStyle>
    <p:bodyStyle>
      <a:lvl1pPr marL="228600" indent="-228600" algn="l" defTabSz="457200" rtl="0" eaLnBrk="1" latinLnBrk="0" hangingPunct="1">
        <a:spcBef>
          <a:spcPts val="0"/>
        </a:spcBef>
        <a:spcAft>
          <a:spcPts val="900"/>
        </a:spcAft>
        <a:buClr>
          <a:schemeClr val="accent2"/>
        </a:buClr>
        <a:buFont typeface="Arial"/>
        <a:buChar char="•"/>
        <a:defRPr sz="1600" kern="1200">
          <a:solidFill>
            <a:schemeClr val="tx2"/>
          </a:solidFill>
          <a:latin typeface="+mn-lt"/>
          <a:ea typeface="+mn-ea"/>
          <a:cs typeface="Times New Roman"/>
        </a:defRPr>
      </a:lvl1pPr>
      <a:lvl2pPr marL="461963" indent="-230188" algn="l" defTabSz="457200" rtl="0" eaLnBrk="1" latinLnBrk="0" hangingPunct="1">
        <a:spcBef>
          <a:spcPts val="0"/>
        </a:spcBef>
        <a:spcAft>
          <a:spcPts val="900"/>
        </a:spcAft>
        <a:buClr>
          <a:schemeClr val="accent2"/>
        </a:buClr>
        <a:buFont typeface="Arial"/>
        <a:buChar char="–"/>
        <a:defRPr sz="1400" kern="1200">
          <a:solidFill>
            <a:schemeClr val="tx2"/>
          </a:solidFill>
          <a:latin typeface="+mn-lt"/>
          <a:ea typeface="+mn-ea"/>
          <a:cs typeface="Times New Roman"/>
        </a:defRPr>
      </a:lvl2pPr>
      <a:lvl3pPr marL="684213" indent="-230188" algn="l" defTabSz="457200" rtl="0" eaLnBrk="1" latinLnBrk="0" hangingPunct="1">
        <a:spcBef>
          <a:spcPts val="0"/>
        </a:spcBef>
        <a:spcAft>
          <a:spcPts val="900"/>
        </a:spcAft>
        <a:buClr>
          <a:schemeClr val="accent2"/>
        </a:buClr>
        <a:buFont typeface="Wingdings" panose="05000000000000000000" pitchFamily="2" charset="2"/>
        <a:buChar char="§"/>
        <a:defRPr sz="1300" kern="1200">
          <a:solidFill>
            <a:schemeClr val="tx2"/>
          </a:solidFill>
          <a:latin typeface="+mn-lt"/>
          <a:ea typeface="+mn-ea"/>
          <a:cs typeface="Times New Roman"/>
        </a:defRPr>
      </a:lvl3pPr>
      <a:lvl4pPr marL="914400" indent="-223838" algn="l" defTabSz="457200" rtl="0" eaLnBrk="1" latinLnBrk="0" hangingPunct="1">
        <a:spcBef>
          <a:spcPts val="0"/>
        </a:spcBef>
        <a:spcAft>
          <a:spcPts val="900"/>
        </a:spcAft>
        <a:buClr>
          <a:schemeClr val="accent2"/>
        </a:buClr>
        <a:buFont typeface="Arial"/>
        <a:buChar char="–"/>
        <a:defRPr lang="en-US" sz="1300" kern="1200" dirty="0">
          <a:solidFill>
            <a:schemeClr val="tx2"/>
          </a:solidFill>
          <a:latin typeface="+mn-lt"/>
          <a:ea typeface="+mn-ea"/>
          <a:cs typeface="Times New Roman"/>
        </a:defRPr>
      </a:lvl4pPr>
      <a:lvl5pPr marL="1143000" indent="-223838" algn="l" defTabSz="457200" rtl="0" eaLnBrk="1" latinLnBrk="0" hangingPunct="1">
        <a:spcBef>
          <a:spcPts val="0"/>
        </a:spcBef>
        <a:spcAft>
          <a:spcPts val="900"/>
        </a:spcAft>
        <a:buClr>
          <a:schemeClr val="accent2"/>
        </a:buClr>
        <a:buFont typeface="Arial" panose="020B0604020202020204" pitchFamily="34" charset="0"/>
        <a:buChar char="–"/>
        <a:defRPr sz="1300" kern="1200">
          <a:solidFill>
            <a:schemeClr val="tx2"/>
          </a:solidFill>
          <a:latin typeface="+mn-lt"/>
          <a:ea typeface="+mn-ea"/>
          <a:cs typeface="Times New Roman"/>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25.xml"/><Relationship Id="rId4" Type="http://schemas.openxmlformats.org/officeDocument/2006/relationships/hyperlink" Target="https://www.linkedin.com/company/gallagher-ex"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25.xml"/><Relationship Id="rId5" Type="http://schemas.openxmlformats.org/officeDocument/2006/relationships/image" Target="../media/image24.png"/><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25.xml"/><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25.xml"/><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228600" y="1458269"/>
            <a:ext cx="5367528" cy="786384"/>
          </a:xfrm>
        </p:spPr>
        <p:txBody>
          <a:bodyPr/>
          <a:lstStyle/>
          <a:p>
            <a:r>
              <a:rPr lang="en-US" sz="4000" b="1" dirty="0">
                <a:solidFill>
                  <a:schemeClr val="bg2"/>
                </a:solidFill>
              </a:rPr>
              <a:t>My Company Tab</a:t>
            </a:r>
          </a:p>
        </p:txBody>
      </p:sp>
    </p:spTree>
    <p:extLst>
      <p:ext uri="{BB962C8B-B14F-4D97-AF65-F5344CB8AC3E}">
        <p14:creationId xmlns:p14="http://schemas.microsoft.com/office/powerpoint/2010/main" val="3174359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19127" t="18721" r="73191" b="15999"/>
          <a:stretch/>
        </p:blipFill>
        <p:spPr>
          <a:xfrm>
            <a:off x="5521187" y="388349"/>
            <a:ext cx="1894132" cy="4527282"/>
          </a:xfrm>
          <a:prstGeom prst="rect">
            <a:avLst/>
          </a:prstGeom>
        </p:spPr>
      </p:pic>
      <p:sp>
        <p:nvSpPr>
          <p:cNvPr id="2" name="Title 1"/>
          <p:cNvSpPr>
            <a:spLocks noGrp="1"/>
          </p:cNvSpPr>
          <p:nvPr>
            <p:ph type="title"/>
          </p:nvPr>
        </p:nvSpPr>
        <p:spPr>
          <a:xfrm>
            <a:off x="228600" y="142130"/>
            <a:ext cx="5943600" cy="617220"/>
          </a:xfrm>
        </p:spPr>
        <p:txBody>
          <a:bodyPr/>
          <a:lstStyle/>
          <a:p>
            <a:r>
              <a:rPr lang="en-US" dirty="0"/>
              <a:t>What is the My Company tab </a:t>
            </a:r>
          </a:p>
        </p:txBody>
      </p:sp>
      <p:sp>
        <p:nvSpPr>
          <p:cNvPr id="8" name="Content Placeholder 3"/>
          <p:cNvSpPr txBox="1">
            <a:spLocks/>
          </p:cNvSpPr>
          <p:nvPr/>
        </p:nvSpPr>
        <p:spPr>
          <a:xfrm>
            <a:off x="529065" y="1248239"/>
            <a:ext cx="4080058" cy="3239280"/>
          </a:xfrm>
          <a:prstGeom prst="rect">
            <a:avLst/>
          </a:prstGeom>
        </p:spPr>
        <p:txBody>
          <a:bodyPr>
            <a:normAutofit/>
          </a:bodyPr>
          <a:lstStyle>
            <a:lvl1pPr marL="228600" indent="-228600" algn="l" defTabSz="457200" rtl="0" eaLnBrk="1" latinLnBrk="0" hangingPunct="1">
              <a:spcBef>
                <a:spcPts val="0"/>
              </a:spcBef>
              <a:spcAft>
                <a:spcPts val="900"/>
              </a:spcAft>
              <a:buClr>
                <a:schemeClr val="accent2"/>
              </a:buClr>
              <a:buFont typeface="Arial"/>
              <a:buChar char="•"/>
              <a:defRPr sz="2000" kern="1200">
                <a:solidFill>
                  <a:schemeClr val="tx2"/>
                </a:solidFill>
                <a:latin typeface="+mn-lt"/>
                <a:ea typeface="+mn-ea"/>
                <a:cs typeface="Times New Roman"/>
              </a:defRPr>
            </a:lvl1pPr>
            <a:lvl2pPr marL="461963" indent="-230188" algn="l" defTabSz="457200" rtl="0" eaLnBrk="1" latinLnBrk="0" hangingPunct="1">
              <a:spcBef>
                <a:spcPts val="0"/>
              </a:spcBef>
              <a:spcAft>
                <a:spcPts val="900"/>
              </a:spcAft>
              <a:buClr>
                <a:schemeClr val="accent2"/>
              </a:buClr>
              <a:buFont typeface="Arial"/>
              <a:buChar char="–"/>
              <a:defRPr sz="1800" kern="1200">
                <a:solidFill>
                  <a:schemeClr val="tx2"/>
                </a:solidFill>
                <a:latin typeface="+mn-lt"/>
                <a:ea typeface="+mn-ea"/>
                <a:cs typeface="Times New Roman"/>
              </a:defRPr>
            </a:lvl2pPr>
            <a:lvl3pPr marL="684213" indent="-230188" algn="l" defTabSz="457200" rtl="0" eaLnBrk="1" latinLnBrk="0" hangingPunct="1">
              <a:spcBef>
                <a:spcPts val="0"/>
              </a:spcBef>
              <a:spcAft>
                <a:spcPts val="900"/>
              </a:spcAft>
              <a:buClr>
                <a:schemeClr val="accent2"/>
              </a:buClr>
              <a:buFont typeface="Wingdings" panose="05000000000000000000" pitchFamily="2" charset="2"/>
              <a:buChar char="§"/>
              <a:defRPr sz="1600" kern="1200">
                <a:solidFill>
                  <a:schemeClr val="tx2"/>
                </a:solidFill>
                <a:latin typeface="+mn-lt"/>
                <a:ea typeface="+mn-ea"/>
                <a:cs typeface="Times New Roman"/>
              </a:defRPr>
            </a:lvl3pPr>
            <a:lvl4pPr marL="914400" indent="-223838" algn="l" defTabSz="457200" rtl="0" eaLnBrk="1" latinLnBrk="0" hangingPunct="1">
              <a:spcBef>
                <a:spcPts val="0"/>
              </a:spcBef>
              <a:spcAft>
                <a:spcPts val="900"/>
              </a:spcAft>
              <a:buClr>
                <a:schemeClr val="accent2"/>
              </a:buClr>
              <a:buFont typeface="Arial"/>
              <a:buChar char="–"/>
              <a:defRPr lang="en-US" sz="1600" kern="1200" dirty="0">
                <a:solidFill>
                  <a:schemeClr val="tx2"/>
                </a:solidFill>
                <a:latin typeface="+mn-lt"/>
                <a:ea typeface="+mn-ea"/>
                <a:cs typeface="Times New Roman"/>
              </a:defRPr>
            </a:lvl4pPr>
            <a:lvl5pPr marL="1143000" indent="-223838" algn="l" defTabSz="457200" rtl="0" eaLnBrk="1" latinLnBrk="0" hangingPunct="1">
              <a:spcBef>
                <a:spcPts val="0"/>
              </a:spcBef>
              <a:spcAft>
                <a:spcPts val="900"/>
              </a:spcAft>
              <a:buClr>
                <a:schemeClr val="accent2"/>
              </a:buClr>
              <a:buFont typeface="Arial" panose="020B0604020202020204" pitchFamily="34" charset="0"/>
              <a:buChar char="–"/>
              <a:defRPr sz="1600" kern="1200">
                <a:solidFill>
                  <a:schemeClr val="tx2"/>
                </a:solidFill>
                <a:latin typeface="+mn-lt"/>
                <a:ea typeface="+mn-ea"/>
                <a:cs typeface="Times New Roman"/>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Courier New" panose="02070309020205020404" pitchFamily="49" charset="0"/>
              <a:buChar char="o"/>
            </a:pPr>
            <a:r>
              <a:rPr lang="en-US" sz="1800" dirty="0">
                <a:solidFill>
                  <a:schemeClr val="accent1"/>
                </a:solidFill>
              </a:rPr>
              <a:t>Gallagher Today</a:t>
            </a:r>
          </a:p>
          <a:p>
            <a:pPr>
              <a:buFont typeface="Courier New" panose="02070309020205020404" pitchFamily="49" charset="0"/>
              <a:buChar char="o"/>
            </a:pPr>
            <a:endParaRPr lang="en-US" sz="1800" dirty="0">
              <a:solidFill>
                <a:schemeClr val="accent1"/>
              </a:solidFill>
            </a:endParaRPr>
          </a:p>
          <a:p>
            <a:pPr>
              <a:buFont typeface="Courier New" panose="02070309020205020404" pitchFamily="49" charset="0"/>
              <a:buChar char="o"/>
            </a:pPr>
            <a:r>
              <a:rPr lang="en-US" sz="1800" dirty="0">
                <a:solidFill>
                  <a:schemeClr val="accent1"/>
                </a:solidFill>
              </a:rPr>
              <a:t>Recommendations from Gallagher</a:t>
            </a:r>
          </a:p>
          <a:p>
            <a:pPr marL="0" indent="0">
              <a:buNone/>
            </a:pPr>
            <a:endParaRPr lang="en-US" sz="1800" dirty="0">
              <a:solidFill>
                <a:schemeClr val="accent1"/>
              </a:solidFill>
            </a:endParaRPr>
          </a:p>
          <a:p>
            <a:pPr>
              <a:buFont typeface="Courier New" panose="02070309020205020404" pitchFamily="49" charset="0"/>
              <a:buChar char="o"/>
            </a:pPr>
            <a:r>
              <a:rPr lang="en-US" sz="1800" dirty="0">
                <a:solidFill>
                  <a:schemeClr val="accent1"/>
                </a:solidFill>
              </a:rPr>
              <a:t>Trending coworker content </a:t>
            </a:r>
          </a:p>
          <a:p>
            <a:pPr>
              <a:buFont typeface="Courier New" panose="02070309020205020404" pitchFamily="49" charset="0"/>
              <a:buChar char="o"/>
            </a:pPr>
            <a:endParaRPr lang="en-US" sz="1800" dirty="0">
              <a:solidFill>
                <a:schemeClr val="accent1"/>
              </a:solidFill>
            </a:endParaRPr>
          </a:p>
          <a:p>
            <a:pPr>
              <a:buFont typeface="Courier New" panose="02070309020205020404" pitchFamily="49" charset="0"/>
              <a:buChar char="o"/>
            </a:pPr>
            <a:r>
              <a:rPr lang="en-US" sz="1800" dirty="0">
                <a:solidFill>
                  <a:schemeClr val="accent1"/>
                </a:solidFill>
              </a:rPr>
              <a:t>People you may know at Gallagher</a:t>
            </a:r>
          </a:p>
          <a:p>
            <a:endParaRPr lang="en-US" dirty="0"/>
          </a:p>
        </p:txBody>
      </p:sp>
      <p:sp>
        <p:nvSpPr>
          <p:cNvPr id="12" name="Up Arrow 11"/>
          <p:cNvSpPr/>
          <p:nvPr/>
        </p:nvSpPr>
        <p:spPr>
          <a:xfrm rot="6353734">
            <a:off x="4823717" y="1994210"/>
            <a:ext cx="132665" cy="862355"/>
          </a:xfrm>
          <a:prstGeom prst="upArrow">
            <a:avLst/>
          </a:prstGeom>
          <a:solidFill>
            <a:srgbClr val="F0B323"/>
          </a:solidFill>
          <a:ln>
            <a:solidFill>
              <a:srgbClr val="F0B32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2"/>
              </a:solidFill>
            </a:endParaRPr>
          </a:p>
        </p:txBody>
      </p:sp>
      <p:sp>
        <p:nvSpPr>
          <p:cNvPr id="13" name="TextBox 12"/>
          <p:cNvSpPr txBox="1"/>
          <p:nvPr/>
        </p:nvSpPr>
        <p:spPr>
          <a:xfrm>
            <a:off x="474724" y="4544629"/>
            <a:ext cx="4981859" cy="400110"/>
          </a:xfrm>
          <a:prstGeom prst="rect">
            <a:avLst/>
          </a:prstGeom>
          <a:noFill/>
        </p:spPr>
        <p:txBody>
          <a:bodyPr wrap="square" rtlCol="0">
            <a:spAutoFit/>
          </a:bodyPr>
          <a:lstStyle/>
          <a:p>
            <a:r>
              <a:rPr lang="en-US" sz="1000" b="1" dirty="0">
                <a:solidFill>
                  <a:srgbClr val="898D8D"/>
                </a:solidFill>
              </a:rPr>
              <a:t>How to access</a:t>
            </a:r>
            <a:r>
              <a:rPr lang="en-US" sz="1000" dirty="0">
                <a:solidFill>
                  <a:srgbClr val="898D8D"/>
                </a:solidFill>
              </a:rPr>
              <a:t>: Go to our </a:t>
            </a:r>
            <a:r>
              <a:rPr lang="en-US" sz="1000" dirty="0">
                <a:solidFill>
                  <a:srgbClr val="898D8D"/>
                </a:solidFill>
                <a:hlinkClick r:id="rId4"/>
              </a:rPr>
              <a:t>company page</a:t>
            </a:r>
            <a:r>
              <a:rPr lang="en-US" sz="1000" dirty="0">
                <a:solidFill>
                  <a:srgbClr val="898D8D"/>
                </a:solidFill>
              </a:rPr>
              <a:t> and click the “My Company” Tab. Next, verify your work email address. LinkedIn will send you a 6-digit code for verification. </a:t>
            </a:r>
          </a:p>
        </p:txBody>
      </p:sp>
      <p:sp>
        <p:nvSpPr>
          <p:cNvPr id="14" name="Rectangle 13"/>
          <p:cNvSpPr/>
          <p:nvPr/>
        </p:nvSpPr>
        <p:spPr>
          <a:xfrm>
            <a:off x="5521187" y="2111429"/>
            <a:ext cx="1555473" cy="1245009"/>
          </a:xfrm>
          <a:prstGeom prst="rect">
            <a:avLst/>
          </a:prstGeom>
          <a:noFill/>
          <a:ln w="28575">
            <a:solidFill>
              <a:schemeClr val="accent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6233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3"/>
          <a:srcRect l="3889" t="22302" r="68573" b="14054"/>
          <a:stretch/>
        </p:blipFill>
        <p:spPr>
          <a:xfrm>
            <a:off x="4527501" y="1653419"/>
            <a:ext cx="2909347" cy="1891076"/>
          </a:xfrm>
          <a:prstGeom prst="rect">
            <a:avLst/>
          </a:prstGeom>
          <a:ln>
            <a:solidFill>
              <a:schemeClr val="accent1"/>
            </a:solidFill>
          </a:ln>
        </p:spPr>
      </p:pic>
      <p:pic>
        <p:nvPicPr>
          <p:cNvPr id="4" name="Picture 3"/>
          <p:cNvPicPr>
            <a:picLocks noChangeAspect="1"/>
          </p:cNvPicPr>
          <p:nvPr/>
        </p:nvPicPr>
        <p:blipFill rotWithShape="1">
          <a:blip r:embed="rId4"/>
          <a:srcRect l="189" t="14571" r="75668" b="44505"/>
          <a:stretch/>
        </p:blipFill>
        <p:spPr>
          <a:xfrm>
            <a:off x="403478" y="2367176"/>
            <a:ext cx="3708400" cy="1767919"/>
          </a:xfrm>
          <a:prstGeom prst="rect">
            <a:avLst/>
          </a:prstGeom>
          <a:ln>
            <a:solidFill>
              <a:schemeClr val="accent1"/>
            </a:solidFill>
          </a:ln>
        </p:spPr>
      </p:pic>
      <p:sp>
        <p:nvSpPr>
          <p:cNvPr id="2" name="Title 1"/>
          <p:cNvSpPr>
            <a:spLocks noGrp="1"/>
          </p:cNvSpPr>
          <p:nvPr>
            <p:ph type="title"/>
          </p:nvPr>
        </p:nvSpPr>
        <p:spPr>
          <a:xfrm>
            <a:off x="228600" y="137160"/>
            <a:ext cx="6380922" cy="617220"/>
          </a:xfrm>
        </p:spPr>
        <p:txBody>
          <a:bodyPr/>
          <a:lstStyle/>
          <a:p>
            <a:r>
              <a:rPr lang="en-US" dirty="0"/>
              <a:t>Finding the My Company Tab</a:t>
            </a:r>
          </a:p>
        </p:txBody>
      </p:sp>
      <p:pic>
        <p:nvPicPr>
          <p:cNvPr id="6" name="Picture 5"/>
          <p:cNvPicPr>
            <a:picLocks noChangeAspect="1"/>
          </p:cNvPicPr>
          <p:nvPr/>
        </p:nvPicPr>
        <p:blipFill>
          <a:blip r:embed="rId5"/>
          <a:stretch>
            <a:fillRect/>
          </a:stretch>
        </p:blipFill>
        <p:spPr>
          <a:xfrm>
            <a:off x="395403" y="1148497"/>
            <a:ext cx="3562533" cy="977950"/>
          </a:xfrm>
          <a:prstGeom prst="rect">
            <a:avLst/>
          </a:prstGeom>
          <a:ln>
            <a:solidFill>
              <a:schemeClr val="accent1"/>
            </a:solidFill>
          </a:ln>
        </p:spPr>
      </p:pic>
      <p:sp>
        <p:nvSpPr>
          <p:cNvPr id="7" name="Rectangle 6"/>
          <p:cNvSpPr/>
          <p:nvPr/>
        </p:nvSpPr>
        <p:spPr>
          <a:xfrm>
            <a:off x="546652" y="1148497"/>
            <a:ext cx="1689652" cy="297646"/>
          </a:xfrm>
          <a:prstGeom prst="rect">
            <a:avLst/>
          </a:prstGeom>
          <a:noFill/>
          <a:ln w="38100">
            <a:solidFill>
              <a:srgbClr val="F0B32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783535" y="2642680"/>
            <a:ext cx="2901986" cy="297646"/>
          </a:xfrm>
          <a:prstGeom prst="rect">
            <a:avLst/>
          </a:prstGeom>
          <a:noFill/>
          <a:ln w="38100">
            <a:solidFill>
              <a:srgbClr val="F0B32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4434995" y="3888874"/>
            <a:ext cx="4349053" cy="246221"/>
          </a:xfrm>
          <a:prstGeom prst="rect">
            <a:avLst/>
          </a:prstGeom>
          <a:noFill/>
        </p:spPr>
        <p:txBody>
          <a:bodyPr wrap="square" rtlCol="0">
            <a:spAutoFit/>
          </a:bodyPr>
          <a:lstStyle/>
          <a:p>
            <a:r>
              <a:rPr lang="en-US" sz="1000" b="1" dirty="0">
                <a:solidFill>
                  <a:srgbClr val="898D8D"/>
                </a:solidFill>
              </a:rPr>
              <a:t>Note: </a:t>
            </a:r>
            <a:r>
              <a:rPr lang="en-US" sz="1000" dirty="0">
                <a:solidFill>
                  <a:srgbClr val="898D8D"/>
                </a:solidFill>
              </a:rPr>
              <a:t>Search for Gallagher &amp; click our company page (it looks like that^)</a:t>
            </a:r>
          </a:p>
        </p:txBody>
      </p:sp>
      <p:sp>
        <p:nvSpPr>
          <p:cNvPr id="10" name="TextBox 9"/>
          <p:cNvSpPr txBox="1"/>
          <p:nvPr/>
        </p:nvSpPr>
        <p:spPr>
          <a:xfrm>
            <a:off x="76652" y="1628330"/>
            <a:ext cx="394252" cy="400110"/>
          </a:xfrm>
          <a:prstGeom prst="rect">
            <a:avLst/>
          </a:prstGeom>
          <a:ln>
            <a:solidFill>
              <a:srgbClr val="F0B323"/>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2000" b="1" dirty="0">
                <a:solidFill>
                  <a:schemeClr val="accent1"/>
                </a:solidFill>
              </a:rPr>
              <a:t>1</a:t>
            </a:r>
            <a:r>
              <a:rPr lang="en-US" sz="1050" b="1" dirty="0">
                <a:solidFill>
                  <a:schemeClr val="accent1"/>
                </a:solidFill>
              </a:rPr>
              <a:t>.</a:t>
            </a:r>
          </a:p>
        </p:txBody>
      </p:sp>
      <p:sp>
        <p:nvSpPr>
          <p:cNvPr id="11" name="TextBox 10"/>
          <p:cNvSpPr txBox="1"/>
          <p:nvPr/>
        </p:nvSpPr>
        <p:spPr>
          <a:xfrm>
            <a:off x="403478" y="3235026"/>
            <a:ext cx="363747" cy="400110"/>
          </a:xfrm>
          <a:prstGeom prst="rect">
            <a:avLst/>
          </a:prstGeom>
          <a:ln>
            <a:solidFill>
              <a:srgbClr val="F0B323"/>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2000" b="1" dirty="0">
                <a:solidFill>
                  <a:schemeClr val="accent1"/>
                </a:solidFill>
              </a:rPr>
              <a:t>2</a:t>
            </a:r>
            <a:r>
              <a:rPr lang="en-US" sz="1050" b="1" dirty="0">
                <a:solidFill>
                  <a:schemeClr val="accent1"/>
                </a:solidFill>
              </a:rPr>
              <a:t>.</a:t>
            </a:r>
          </a:p>
        </p:txBody>
      </p:sp>
      <p:sp>
        <p:nvSpPr>
          <p:cNvPr id="12" name="TextBox 11"/>
          <p:cNvSpPr txBox="1"/>
          <p:nvPr/>
        </p:nvSpPr>
        <p:spPr>
          <a:xfrm>
            <a:off x="4306019" y="1453364"/>
            <a:ext cx="387124" cy="400110"/>
          </a:xfrm>
          <a:prstGeom prst="rect">
            <a:avLst/>
          </a:prstGeom>
          <a:ln>
            <a:solidFill>
              <a:srgbClr val="F0B323"/>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2000" b="1" dirty="0">
                <a:solidFill>
                  <a:schemeClr val="accent1"/>
                </a:solidFill>
              </a:rPr>
              <a:t>3</a:t>
            </a:r>
            <a:r>
              <a:rPr lang="en-US" sz="1050" b="1" dirty="0">
                <a:solidFill>
                  <a:schemeClr val="accent1"/>
                </a:solidFill>
              </a:rPr>
              <a:t>.</a:t>
            </a:r>
          </a:p>
        </p:txBody>
      </p:sp>
      <p:sp>
        <p:nvSpPr>
          <p:cNvPr id="16" name="Rectangle 15"/>
          <p:cNvSpPr/>
          <p:nvPr/>
        </p:nvSpPr>
        <p:spPr>
          <a:xfrm>
            <a:off x="4909930" y="3294822"/>
            <a:ext cx="581440" cy="237850"/>
          </a:xfrm>
          <a:prstGeom prst="rect">
            <a:avLst/>
          </a:prstGeom>
          <a:noFill/>
          <a:ln w="38100">
            <a:solidFill>
              <a:srgbClr val="F0B32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38613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37160"/>
            <a:ext cx="6380922" cy="617220"/>
          </a:xfrm>
        </p:spPr>
        <p:txBody>
          <a:bodyPr/>
          <a:lstStyle/>
          <a:p>
            <a:r>
              <a:rPr lang="en-US" dirty="0"/>
              <a:t>Activate My Company Tab | 2 Steps</a:t>
            </a:r>
          </a:p>
        </p:txBody>
      </p:sp>
      <p:pic>
        <p:nvPicPr>
          <p:cNvPr id="7" name="Picture 6"/>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136406" y="1171458"/>
            <a:ext cx="3154251" cy="2230963"/>
          </a:xfrm>
          <a:prstGeom prst="rect">
            <a:avLst/>
          </a:prstGeom>
          <a:ln>
            <a:solidFill>
              <a:schemeClr val="accent1"/>
            </a:solidFill>
          </a:ln>
          <a:effectLst>
            <a:outerShdw blurRad="292100" dist="139700" dir="2700000" algn="tl" rotWithShape="0">
              <a:srgbClr val="333333">
                <a:alpha val="65000"/>
              </a:srgbClr>
            </a:outerShdw>
          </a:effectLst>
        </p:spPr>
      </p:pic>
      <p:pic>
        <p:nvPicPr>
          <p:cNvPr id="9" name="Picture 8"/>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708483" y="2533591"/>
            <a:ext cx="2733261" cy="1853648"/>
          </a:xfrm>
          <a:prstGeom prst="rect">
            <a:avLst/>
          </a:prstGeom>
          <a:ln>
            <a:solidFill>
              <a:schemeClr val="accent1"/>
            </a:solidFill>
          </a:ln>
          <a:effectLst>
            <a:outerShdw blurRad="292100" dist="139700" dir="2700000" algn="tl" rotWithShape="0">
              <a:srgbClr val="333333">
                <a:alpha val="65000"/>
              </a:srgbClr>
            </a:outerShdw>
          </a:effectLst>
        </p:spPr>
      </p:pic>
      <p:sp>
        <p:nvSpPr>
          <p:cNvPr id="10" name="TextBox 9"/>
          <p:cNvSpPr txBox="1"/>
          <p:nvPr/>
        </p:nvSpPr>
        <p:spPr>
          <a:xfrm>
            <a:off x="4822945" y="3106472"/>
            <a:ext cx="554039" cy="707886"/>
          </a:xfrm>
          <a:prstGeom prst="rect">
            <a:avLst/>
          </a:prstGeom>
          <a:noFill/>
          <a:ln>
            <a:solidFill>
              <a:srgbClr val="F0B323"/>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4000" b="1" dirty="0">
                <a:solidFill>
                  <a:schemeClr val="accent1"/>
                </a:solidFill>
              </a:rPr>
              <a:t>2</a:t>
            </a:r>
            <a:r>
              <a:rPr lang="en-US" b="1" dirty="0">
                <a:solidFill>
                  <a:schemeClr val="accent1"/>
                </a:solidFill>
              </a:rPr>
              <a:t>.</a:t>
            </a:r>
          </a:p>
        </p:txBody>
      </p:sp>
      <p:sp>
        <p:nvSpPr>
          <p:cNvPr id="11" name="TextBox 10"/>
          <p:cNvSpPr txBox="1"/>
          <p:nvPr/>
        </p:nvSpPr>
        <p:spPr>
          <a:xfrm>
            <a:off x="465868" y="1834302"/>
            <a:ext cx="554039" cy="707886"/>
          </a:xfrm>
          <a:prstGeom prst="rect">
            <a:avLst/>
          </a:prstGeom>
          <a:ln>
            <a:solidFill>
              <a:srgbClr val="F0B323"/>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4000" b="1" dirty="0">
                <a:solidFill>
                  <a:schemeClr val="accent1"/>
                </a:solidFill>
              </a:rPr>
              <a:t>1</a:t>
            </a:r>
            <a:r>
              <a:rPr lang="en-US" b="1" dirty="0">
                <a:solidFill>
                  <a:schemeClr val="accent1"/>
                </a:solidFill>
              </a:rPr>
              <a:t>.</a:t>
            </a:r>
          </a:p>
        </p:txBody>
      </p:sp>
    </p:spTree>
    <p:extLst>
      <p:ext uri="{BB962C8B-B14F-4D97-AF65-F5344CB8AC3E}">
        <p14:creationId xmlns:p14="http://schemas.microsoft.com/office/powerpoint/2010/main" val="1927147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srcRect l="19127" t="18721" r="73191" b="15999"/>
          <a:stretch/>
        </p:blipFill>
        <p:spPr>
          <a:xfrm>
            <a:off x="3159186" y="245527"/>
            <a:ext cx="1894132" cy="4527282"/>
          </a:xfrm>
          <a:prstGeom prst="rect">
            <a:avLst/>
          </a:prstGeom>
          <a:ln>
            <a:solidFill>
              <a:schemeClr val="accent1"/>
            </a:solidFill>
          </a:ln>
          <a:effectLst>
            <a:outerShdw blurRad="292100" dist="139700" dir="2700000" algn="tl" rotWithShape="0">
              <a:srgbClr val="333333">
                <a:alpha val="65000"/>
              </a:srgbClr>
            </a:outerShdw>
          </a:effectLst>
        </p:spPr>
      </p:pic>
      <p:sp>
        <p:nvSpPr>
          <p:cNvPr id="2" name="Title 1"/>
          <p:cNvSpPr>
            <a:spLocks noGrp="1"/>
          </p:cNvSpPr>
          <p:nvPr>
            <p:ph type="title"/>
          </p:nvPr>
        </p:nvSpPr>
        <p:spPr>
          <a:xfrm>
            <a:off x="228600" y="137160"/>
            <a:ext cx="8458200" cy="617220"/>
          </a:xfrm>
        </p:spPr>
        <p:txBody>
          <a:bodyPr/>
          <a:lstStyle/>
          <a:p>
            <a:r>
              <a:rPr lang="en-US" dirty="0"/>
              <a:t>You’re In! </a:t>
            </a:r>
          </a:p>
        </p:txBody>
      </p:sp>
      <p:sp>
        <p:nvSpPr>
          <p:cNvPr id="5" name="Rectangle 4"/>
          <p:cNvSpPr/>
          <p:nvPr/>
        </p:nvSpPr>
        <p:spPr>
          <a:xfrm>
            <a:off x="3159186" y="1964403"/>
            <a:ext cx="1825288" cy="1295328"/>
          </a:xfrm>
          <a:prstGeom prst="rect">
            <a:avLst/>
          </a:prstGeom>
          <a:noFill/>
          <a:ln w="38100">
            <a:solidFill>
              <a:srgbClr val="F0B32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ight Arrow 5"/>
          <p:cNvSpPr/>
          <p:nvPr/>
        </p:nvSpPr>
        <p:spPr>
          <a:xfrm flipV="1">
            <a:off x="2172686" y="2472093"/>
            <a:ext cx="585388" cy="195767"/>
          </a:xfrm>
          <a:prstGeom prst="rightArrow">
            <a:avLst/>
          </a:prstGeom>
          <a:solidFill>
            <a:srgbClr val="F0B323"/>
          </a:solidFill>
          <a:ln>
            <a:solidFill>
              <a:srgbClr val="F0B32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4015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Posting From Your Feed</a:t>
            </a:r>
          </a:p>
        </p:txBody>
      </p:sp>
      <p:pic>
        <p:nvPicPr>
          <p:cNvPr id="14" name="Picture 13"/>
          <p:cNvPicPr>
            <a:picLocks noChangeAspect="1"/>
          </p:cNvPicPr>
          <p:nvPr/>
        </p:nvPicPr>
        <p:blipFill>
          <a:blip r:embed="rId3"/>
          <a:stretch>
            <a:fillRect/>
          </a:stretch>
        </p:blipFill>
        <p:spPr>
          <a:xfrm>
            <a:off x="656737" y="769370"/>
            <a:ext cx="877101" cy="363675"/>
          </a:xfrm>
          <a:prstGeom prst="rect">
            <a:avLst/>
          </a:prstGeom>
          <a:ln>
            <a:solidFill>
              <a:srgbClr val="F0B323"/>
            </a:solidFill>
          </a:ln>
        </p:spPr>
      </p:pic>
      <p:pic>
        <p:nvPicPr>
          <p:cNvPr id="11" name="Picture 10"/>
          <p:cNvPicPr>
            <a:picLocks noChangeAspect="1"/>
          </p:cNvPicPr>
          <p:nvPr/>
        </p:nvPicPr>
        <p:blipFill rotWithShape="1">
          <a:blip r:embed="rId4"/>
          <a:srcRect l="7046" t="32348" r="68574" b="8368"/>
          <a:stretch/>
        </p:blipFill>
        <p:spPr>
          <a:xfrm>
            <a:off x="743597" y="1600183"/>
            <a:ext cx="3438390" cy="2351577"/>
          </a:xfrm>
          <a:prstGeom prst="rect">
            <a:avLst/>
          </a:prstGeom>
          <a:ln>
            <a:solidFill>
              <a:schemeClr val="accent1"/>
            </a:solidFill>
          </a:ln>
          <a:effectLst>
            <a:outerShdw blurRad="292100" dist="139700" dir="2700000" algn="tl" rotWithShape="0">
              <a:srgbClr val="333333">
                <a:alpha val="65000"/>
              </a:srgbClr>
            </a:outerShdw>
          </a:effectLst>
        </p:spPr>
      </p:pic>
      <p:sp>
        <p:nvSpPr>
          <p:cNvPr id="10" name="Rectangle 9"/>
          <p:cNvSpPr/>
          <p:nvPr/>
        </p:nvSpPr>
        <p:spPr>
          <a:xfrm>
            <a:off x="743597" y="3664949"/>
            <a:ext cx="1769258" cy="286811"/>
          </a:xfrm>
          <a:prstGeom prst="rect">
            <a:avLst/>
          </a:prstGeom>
          <a:noFill/>
          <a:ln w="38100">
            <a:solidFill>
              <a:srgbClr val="F0B32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4537099" y="754380"/>
            <a:ext cx="4404477" cy="4247317"/>
          </a:xfrm>
          <a:prstGeom prst="rect">
            <a:avLst/>
          </a:prstGeom>
          <a:noFill/>
        </p:spPr>
        <p:txBody>
          <a:bodyPr wrap="square" rtlCol="0">
            <a:spAutoFit/>
          </a:bodyPr>
          <a:lstStyle/>
          <a:p>
            <a:pPr marL="285750" indent="-285750">
              <a:buClr>
                <a:schemeClr val="accent2"/>
              </a:buClr>
              <a:buFont typeface="Courier New" panose="02070309020205020404" pitchFamily="49" charset="0"/>
              <a:buChar char="o"/>
            </a:pPr>
            <a:r>
              <a:rPr lang="en-US" dirty="0">
                <a:solidFill>
                  <a:schemeClr val="accent1"/>
                </a:solidFill>
              </a:rPr>
              <a:t>Select a post you want to share</a:t>
            </a:r>
          </a:p>
          <a:p>
            <a:pPr marL="285750" indent="-285750">
              <a:buClr>
                <a:schemeClr val="accent2"/>
              </a:buClr>
              <a:buFont typeface="Courier New" panose="02070309020205020404" pitchFamily="49" charset="0"/>
              <a:buChar char="o"/>
            </a:pPr>
            <a:endParaRPr lang="en-US" dirty="0">
              <a:solidFill>
                <a:schemeClr val="accent1"/>
              </a:solidFill>
            </a:endParaRPr>
          </a:p>
          <a:p>
            <a:pPr marL="285750" indent="-285750">
              <a:buClr>
                <a:schemeClr val="accent2"/>
              </a:buClr>
              <a:buFont typeface="Courier New" panose="02070309020205020404" pitchFamily="49" charset="0"/>
              <a:buChar char="o"/>
            </a:pPr>
            <a:r>
              <a:rPr lang="en-US" dirty="0">
                <a:solidFill>
                  <a:schemeClr val="accent1"/>
                </a:solidFill>
              </a:rPr>
              <a:t>Click “Start a post” </a:t>
            </a:r>
          </a:p>
          <a:p>
            <a:pPr marL="285750" indent="-285750">
              <a:buClr>
                <a:schemeClr val="accent2"/>
              </a:buClr>
              <a:buFont typeface="Courier New" panose="02070309020205020404" pitchFamily="49" charset="0"/>
              <a:buChar char="o"/>
            </a:pPr>
            <a:endParaRPr lang="en-US" dirty="0">
              <a:solidFill>
                <a:schemeClr val="accent1"/>
              </a:solidFill>
            </a:endParaRPr>
          </a:p>
          <a:p>
            <a:pPr marL="285750" indent="-285750">
              <a:buClr>
                <a:schemeClr val="accent2"/>
              </a:buClr>
              <a:buFont typeface="Courier New" panose="02070309020205020404" pitchFamily="49" charset="0"/>
              <a:buChar char="o"/>
            </a:pPr>
            <a:r>
              <a:rPr lang="en-US" dirty="0">
                <a:solidFill>
                  <a:schemeClr val="accent1"/>
                </a:solidFill>
              </a:rPr>
              <a:t>Add your perspective or share as is.</a:t>
            </a:r>
          </a:p>
          <a:p>
            <a:pPr marL="285750" indent="-285750">
              <a:buClr>
                <a:schemeClr val="accent2"/>
              </a:buClr>
              <a:buFont typeface="Courier New" panose="02070309020205020404" pitchFamily="49" charset="0"/>
              <a:buChar char="o"/>
            </a:pPr>
            <a:endParaRPr lang="en-US" dirty="0">
              <a:solidFill>
                <a:schemeClr val="accent1"/>
              </a:solidFill>
            </a:endParaRPr>
          </a:p>
          <a:p>
            <a:pPr marL="285750" indent="-285750">
              <a:buClr>
                <a:schemeClr val="accent2"/>
              </a:buClr>
              <a:buFont typeface="Courier New" panose="02070309020205020404" pitchFamily="49" charset="0"/>
              <a:buChar char="o"/>
            </a:pPr>
            <a:r>
              <a:rPr lang="en-US" i="1" dirty="0">
                <a:solidFill>
                  <a:schemeClr val="accent1"/>
                </a:solidFill>
              </a:rPr>
              <a:t>Reminder: </a:t>
            </a:r>
            <a:r>
              <a:rPr lang="en-US" dirty="0">
                <a:solidFill>
                  <a:schemeClr val="accent1"/>
                </a:solidFill>
              </a:rPr>
              <a:t>don’t delete the link on accident!</a:t>
            </a:r>
          </a:p>
          <a:p>
            <a:pPr marL="285750" indent="-285750">
              <a:buClr>
                <a:schemeClr val="accent2"/>
              </a:buClr>
              <a:buFont typeface="Courier New" panose="02070309020205020404" pitchFamily="49" charset="0"/>
              <a:buChar char="o"/>
            </a:pPr>
            <a:endParaRPr lang="en-US" dirty="0">
              <a:solidFill>
                <a:schemeClr val="accent1"/>
              </a:solidFill>
            </a:endParaRPr>
          </a:p>
          <a:p>
            <a:pPr marL="285750" indent="-285750">
              <a:buClr>
                <a:schemeClr val="accent2"/>
              </a:buClr>
              <a:buFont typeface="Courier New" panose="02070309020205020404" pitchFamily="49" charset="0"/>
              <a:buChar char="o"/>
            </a:pPr>
            <a:r>
              <a:rPr lang="en-US" dirty="0">
                <a:solidFill>
                  <a:schemeClr val="accent1"/>
                </a:solidFill>
              </a:rPr>
              <a:t>Publish</a:t>
            </a:r>
          </a:p>
          <a:p>
            <a:pPr marL="285750" indent="-285750">
              <a:buClr>
                <a:schemeClr val="accent2"/>
              </a:buClr>
              <a:buFont typeface="Courier New" panose="02070309020205020404" pitchFamily="49" charset="0"/>
              <a:buChar char="o"/>
            </a:pPr>
            <a:endParaRPr lang="en-US" dirty="0">
              <a:solidFill>
                <a:schemeClr val="accent1"/>
              </a:solidFill>
            </a:endParaRPr>
          </a:p>
          <a:p>
            <a:pPr marL="285750" indent="-285750">
              <a:buClr>
                <a:schemeClr val="accent2"/>
              </a:buClr>
              <a:buFont typeface="Courier New" panose="02070309020205020404" pitchFamily="49" charset="0"/>
              <a:buChar char="o"/>
            </a:pPr>
            <a:r>
              <a:rPr lang="en-US" dirty="0">
                <a:solidFill>
                  <a:schemeClr val="accent1"/>
                </a:solidFill>
              </a:rPr>
              <a:t>Your post is live and has been shared with your network! </a:t>
            </a:r>
          </a:p>
          <a:p>
            <a:pPr marL="285750" indent="-285750">
              <a:buClr>
                <a:schemeClr val="accent2"/>
              </a:buClr>
              <a:buFont typeface="Courier New" panose="02070309020205020404" pitchFamily="49" charset="0"/>
              <a:buChar char="o"/>
            </a:pPr>
            <a:endParaRPr lang="en-US" dirty="0">
              <a:solidFill>
                <a:schemeClr val="accent1"/>
              </a:solidFill>
            </a:endParaRP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118306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4_Custom Design">
  <a:themeElements>
    <a:clrScheme name="Corp PPT Palette">
      <a:dk1>
        <a:srgbClr val="58595B"/>
      </a:dk1>
      <a:lt1>
        <a:srgbClr val="FFFFFF"/>
      </a:lt1>
      <a:dk2>
        <a:srgbClr val="535353"/>
      </a:dk2>
      <a:lt2>
        <a:srgbClr val="0075BC"/>
      </a:lt2>
      <a:accent1>
        <a:srgbClr val="00263E"/>
      </a:accent1>
      <a:accent2>
        <a:srgbClr val="6FACDE"/>
      </a:accent2>
      <a:accent3>
        <a:srgbClr val="8A941E"/>
      </a:accent3>
      <a:accent4>
        <a:srgbClr val="E07E3C"/>
      </a:accent4>
      <a:accent5>
        <a:srgbClr val="F0B323"/>
      </a:accent5>
      <a:accent6>
        <a:srgbClr val="C6AA76"/>
      </a:accent6>
      <a:hlink>
        <a:srgbClr val="2E84CB"/>
      </a:hlink>
      <a:folHlink>
        <a:srgbClr val="7F7F7F"/>
      </a:folHlink>
    </a:clrScheme>
    <a:fontScheme name="BSD/GBS Theme - Al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b8b4197d-4862-41b4-8d8c-ea7fc9d71da3">
      <Terms xmlns="http://schemas.microsoft.com/office/infopath/2007/PartnerControls"/>
    </lcf76f155ced4ddcb4097134ff3c332f>
    <TaxCatchAll xmlns="bfa88339-401e-4620-814e-80bfc1bb11df"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850D6692931764B9945C02E5A5FDFA5" ma:contentTypeVersion="10" ma:contentTypeDescription="Create a new document." ma:contentTypeScope="" ma:versionID="81f5660238378b95532a792044afd0ae">
  <xsd:schema xmlns:xsd="http://www.w3.org/2001/XMLSchema" xmlns:xs="http://www.w3.org/2001/XMLSchema" xmlns:p="http://schemas.microsoft.com/office/2006/metadata/properties" xmlns:ns2="b8b4197d-4862-41b4-8d8c-ea7fc9d71da3" xmlns:ns3="bfa88339-401e-4620-814e-80bfc1bb11df" targetNamespace="http://schemas.microsoft.com/office/2006/metadata/properties" ma:root="true" ma:fieldsID="6c8973ee22472e6e83d267c9bdc889d4" ns2:_="" ns3:_="">
    <xsd:import namespace="b8b4197d-4862-41b4-8d8c-ea7fc9d71da3"/>
    <xsd:import namespace="bfa88339-401e-4620-814e-80bfc1bb11d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8b4197d-4862-41b4-8d8c-ea7fc9d71da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1975b463-74ce-4595-8656-76f7d3aba6c5"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fa88339-401e-4620-814e-80bfc1bb11df"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26e4eff4-feb7-4e8a-8d11-7f9e2d02f158}" ma:internalName="TaxCatchAll" ma:showField="CatchAllData" ma:web="bfa88339-401e-4620-814e-80bfc1bb11d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4E8F3FD-1FE1-4162-9C87-EBA168F66186}">
  <ds:schemaRefs>
    <ds:schemaRef ds:uri="http://schemas.microsoft.com/office/2006/documentManagement/types"/>
    <ds:schemaRef ds:uri="http://www.w3.org/XML/1998/namespace"/>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2f5039d4-72c1-4692-b52b-1840c87d4241"/>
    <ds:schemaRef ds:uri="http://purl.org/dc/dcmitype/"/>
    <ds:schemaRef ds:uri="b8b4197d-4862-41b4-8d8c-ea7fc9d71da3"/>
    <ds:schemaRef ds:uri="bfa88339-401e-4620-814e-80bfc1bb11df"/>
  </ds:schemaRefs>
</ds:datastoreItem>
</file>

<file path=customXml/itemProps2.xml><?xml version="1.0" encoding="utf-8"?>
<ds:datastoreItem xmlns:ds="http://schemas.openxmlformats.org/officeDocument/2006/customXml" ds:itemID="{9B65405D-B706-4068-A3C1-A54A5A7AF2B4}">
  <ds:schemaRefs>
    <ds:schemaRef ds:uri="http://schemas.microsoft.com/sharepoint/v3/contenttype/forms"/>
  </ds:schemaRefs>
</ds:datastoreItem>
</file>

<file path=customXml/itemProps3.xml><?xml version="1.0" encoding="utf-8"?>
<ds:datastoreItem xmlns:ds="http://schemas.openxmlformats.org/officeDocument/2006/customXml" ds:itemID="{7E9233BE-AB8B-4AC5-B916-4650F3A4603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8b4197d-4862-41b4-8d8c-ea7fc9d71da3"/>
    <ds:schemaRef ds:uri="bfa88339-401e-4620-814e-80bfc1bb11d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12273</TotalTime>
  <Words>331</Words>
  <Application>Microsoft Office PowerPoint</Application>
  <PresentationFormat>On-screen Show (16:9)</PresentationFormat>
  <Paragraphs>45</Paragraphs>
  <Slides>6</Slides>
  <Notes>4</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4_Custom Design</vt:lpstr>
      <vt:lpstr>My Company Tab</vt:lpstr>
      <vt:lpstr>What is the My Company tab </vt:lpstr>
      <vt:lpstr>Finding the My Company Tab</vt:lpstr>
      <vt:lpstr>Activate My Company Tab | 2 Steps</vt:lpstr>
      <vt:lpstr>You’re In! </vt:lpstr>
      <vt:lpstr>Posting From Your Feed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Andy Stauffer</dc:creator>
  <cp:lastModifiedBy>Agnes Costa</cp:lastModifiedBy>
  <cp:revision>559</cp:revision>
  <cp:lastPrinted>2018-04-10T14:18:23Z</cp:lastPrinted>
  <dcterms:created xsi:type="dcterms:W3CDTF">2013-08-14T21:58:14Z</dcterms:created>
  <dcterms:modified xsi:type="dcterms:W3CDTF">2023-05-17T20:12:07Z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0x0101007850D6692931764B9945C02E5A5FDFA5</vt:lpwstr>
  </property>
</Properties>
</file>