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6" r:id="rId4"/>
    <p:sldMasterId id="2147484536" r:id="rId5"/>
    <p:sldMasterId id="2147484560" r:id="rId6"/>
    <p:sldMasterId id="2147484654" r:id="rId7"/>
  </p:sldMasterIdLst>
  <p:notesMasterIdLst>
    <p:notesMasterId r:id="rId21"/>
  </p:notesMasterIdLst>
  <p:handoutMasterIdLst>
    <p:handoutMasterId r:id="rId22"/>
  </p:handoutMasterIdLst>
  <p:sldIdLst>
    <p:sldId id="1205" r:id="rId8"/>
    <p:sldId id="1237" r:id="rId9"/>
    <p:sldId id="1236" r:id="rId10"/>
    <p:sldId id="1192" r:id="rId11"/>
    <p:sldId id="1224" r:id="rId12"/>
    <p:sldId id="1225" r:id="rId13"/>
    <p:sldId id="1226" r:id="rId14"/>
    <p:sldId id="1227" r:id="rId15"/>
    <p:sldId id="1228" r:id="rId16"/>
    <p:sldId id="1238" r:id="rId17"/>
    <p:sldId id="1240" r:id="rId18"/>
    <p:sldId id="1239" r:id="rId19"/>
    <p:sldId id="257" r:id="rId20"/>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us" id="{BAA11131-BC4F-42F3-8A80-1FA45BA54E49}">
          <p14:sldIdLst>
            <p14:sldId id="1205"/>
            <p14:sldId id="1237"/>
            <p14:sldId id="1236"/>
            <p14:sldId id="1192"/>
            <p14:sldId id="1224"/>
            <p14:sldId id="1225"/>
            <p14:sldId id="1226"/>
            <p14:sldId id="1227"/>
            <p14:sldId id="1228"/>
            <p14:sldId id="1238"/>
            <p14:sldId id="1240"/>
            <p14:sldId id="1239"/>
            <p14:sldId id="25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Godfrey" initials="AG" lastIdx="2" clrIdx="0">
    <p:extLst>
      <p:ext uri="{19B8F6BF-5375-455C-9EA6-DF929625EA0E}">
        <p15:presenceInfo xmlns:p15="http://schemas.microsoft.com/office/powerpoint/2012/main" userId="S-1-5-21-3805363229-3410506703-2409520087-2547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C459"/>
    <a:srgbClr val="C7E6A4"/>
    <a:srgbClr val="FF7C80"/>
    <a:srgbClr val="B4B4B4"/>
    <a:srgbClr val="AC8B70"/>
    <a:srgbClr val="008ABB"/>
    <a:srgbClr val="F0EAE5"/>
    <a:srgbClr val="004662"/>
    <a:srgbClr val="008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30" autoAdjust="0"/>
    <p:restoredTop sz="95373" autoAdjust="0"/>
  </p:normalViewPr>
  <p:slideViewPr>
    <p:cSldViewPr snapToGrid="0" snapToObjects="1" showGuides="1">
      <p:cViewPr varScale="1">
        <p:scale>
          <a:sx n="74" d="100"/>
          <a:sy n="74" d="100"/>
        </p:scale>
        <p:origin x="63" y="414"/>
      </p:cViewPr>
      <p:guideLst/>
    </p:cSldViewPr>
  </p:slideViewPr>
  <p:notesTextViewPr>
    <p:cViewPr>
      <p:scale>
        <a:sx n="3" d="2"/>
        <a:sy n="3" d="2"/>
      </p:scale>
      <p:origin x="0" y="0"/>
    </p:cViewPr>
  </p:notesTextViewPr>
  <p:sorterViewPr>
    <p:cViewPr varScale="1">
      <p:scale>
        <a:sx n="100" d="100"/>
        <a:sy n="100" d="100"/>
      </p:scale>
      <p:origin x="0" y="-55484"/>
    </p:cViewPr>
  </p:sorterViewPr>
  <p:notesViewPr>
    <p:cSldViewPr snapToGrid="0" snapToObjects="1" showGuides="1">
      <p:cViewPr varScale="1">
        <p:scale>
          <a:sx n="91" d="100"/>
          <a:sy n="91" d="100"/>
        </p:scale>
        <p:origin x="23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5/17/2023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hyperlink" Target="http://www.ajginternational.com/" TargetMode="Externa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hyperlink" Target="http://www.ajginternational.com/" TargetMode="Externa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hyperlink" Target="http://www.ajginternational.com/" TargetMode="Externa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231F-3992-48BA-B470-8B080C6D076E}"/>
              </a:ext>
            </a:extLst>
          </p:cNvPr>
          <p:cNvSpPr>
            <a:spLocks noGrp="1"/>
          </p:cNvSpPr>
          <p:nvPr>
            <p:ph type="title" hasCustomPrompt="1"/>
          </p:nvPr>
        </p:nvSpPr>
        <p:spPr>
          <a:xfrm>
            <a:off x="838200" y="1187045"/>
            <a:ext cx="6234953" cy="1844675"/>
          </a:xfrm>
        </p:spPr>
        <p:txBody>
          <a:bodyPr/>
          <a:lstStyle>
            <a:lvl1pPr>
              <a:defRPr sz="6000">
                <a:solidFill>
                  <a:schemeClr val="bg1"/>
                </a:solidFill>
                <a:latin typeface="Arial" panose="020B0604020202020204" pitchFamily="34" charset="0"/>
                <a:cs typeface="Arial" panose="020B0604020202020204" pitchFamily="34" charset="0"/>
              </a:defRPr>
            </a:lvl1pPr>
          </a:lstStyle>
          <a:p>
            <a:r>
              <a:rPr lang="en-US" dirty="0"/>
              <a:t>Presentation title</a:t>
            </a:r>
            <a:endParaRPr lang="en-GB" dirty="0"/>
          </a:p>
        </p:txBody>
      </p:sp>
      <p:sp>
        <p:nvSpPr>
          <p:cNvPr id="17" name="Text Placeholder 2"/>
          <p:cNvSpPr>
            <a:spLocks noGrp="1"/>
          </p:cNvSpPr>
          <p:nvPr>
            <p:ph type="body" sz="quarter" idx="13" hasCustomPrompt="1"/>
          </p:nvPr>
        </p:nvSpPr>
        <p:spPr>
          <a:xfrm>
            <a:off x="838200" y="3240088"/>
            <a:ext cx="4359275" cy="709612"/>
          </a:xfrm>
          <a:prstGeom prst="rect">
            <a:avLst/>
          </a:prstGeom>
        </p:spPr>
        <p:txBody>
          <a:bodyPr>
            <a:noAutofit/>
          </a:bodyPr>
          <a:lstStyle>
            <a:lvl1pPr>
              <a:buNone/>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Edit Master text styles</a:t>
            </a:r>
          </a:p>
        </p:txBody>
      </p:sp>
      <p:sp>
        <p:nvSpPr>
          <p:cNvPr id="18" name="Text Placeholder 2"/>
          <p:cNvSpPr>
            <a:spLocks noGrp="1"/>
          </p:cNvSpPr>
          <p:nvPr>
            <p:ph type="body" sz="quarter" idx="14" hasCustomPrompt="1"/>
          </p:nvPr>
        </p:nvSpPr>
        <p:spPr>
          <a:xfrm>
            <a:off x="838199" y="4158068"/>
            <a:ext cx="4359275" cy="709612"/>
          </a:xfrm>
          <a:prstGeom prst="rect">
            <a:avLst/>
          </a:prstGeom>
        </p:spPr>
        <p:txBody>
          <a:bodyPr>
            <a:noAutofit/>
          </a:bodyPr>
          <a:lstStyle>
            <a:lvl1pPr>
              <a:buNone/>
              <a:defRPr sz="1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Edit Master text styles</a:t>
            </a:r>
          </a:p>
        </p:txBody>
      </p:sp>
      <p:sp>
        <p:nvSpPr>
          <p:cNvPr id="15" name="Picture Placeholder 28">
            <a:extLst>
              <a:ext uri="{FF2B5EF4-FFF2-40B4-BE49-F238E27FC236}">
                <a16:creationId xmlns:a16="http://schemas.microsoft.com/office/drawing/2014/main" id="{E8E8BA30-045C-4916-833F-585AB8AA773D}"/>
              </a:ext>
            </a:extLst>
          </p:cNvPr>
          <p:cNvSpPr>
            <a:spLocks noGrp="1"/>
          </p:cNvSpPr>
          <p:nvPr>
            <p:ph type="pic" sz="quarter" idx="12"/>
          </p:nvPr>
        </p:nvSpPr>
        <p:spPr>
          <a:xfrm>
            <a:off x="7177201" y="4101"/>
            <a:ext cx="5014912" cy="6858000"/>
          </a:xfrm>
          <a:custGeom>
            <a:avLst/>
            <a:gdLst>
              <a:gd name="connsiteX0" fmla="*/ 2140833 w 5014912"/>
              <a:gd name="connsiteY0" fmla="*/ 0 h 6858000"/>
              <a:gd name="connsiteX1" fmla="*/ 5014912 w 5014912"/>
              <a:gd name="connsiteY1" fmla="*/ 0 h 6858000"/>
              <a:gd name="connsiteX2" fmla="*/ 5014912 w 5014912"/>
              <a:gd name="connsiteY2" fmla="*/ 6858000 h 6858000"/>
              <a:gd name="connsiteX3" fmla="*/ 1672931 w 5014912"/>
              <a:gd name="connsiteY3" fmla="*/ 6858000 h 6858000"/>
              <a:gd name="connsiteX4" fmla="*/ 1608232 w 5014912"/>
              <a:gd name="connsiteY4" fmla="*/ 6804632 h 6858000"/>
              <a:gd name="connsiteX5" fmla="*/ 14351 w 5014912"/>
              <a:gd name="connsiteY5" fmla="*/ 4155885 h 6858000"/>
              <a:gd name="connsiteX6" fmla="*/ 0 w 5014912"/>
              <a:gd name="connsiteY6" fmla="*/ 4033546 h 6858000"/>
              <a:gd name="connsiteX7" fmla="*/ 0 w 5014912"/>
              <a:gd name="connsiteY7" fmla="*/ 3186369 h 6858000"/>
              <a:gd name="connsiteX8" fmla="*/ 14351 w 5014912"/>
              <a:gd name="connsiteY8" fmla="*/ 3064031 h 6858000"/>
              <a:gd name="connsiteX9" fmla="*/ 2111657 w 5014912"/>
              <a:gd name="connsiteY9" fmla="*/ 19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4912" h="6858000">
                <a:moveTo>
                  <a:pt x="2140833" y="0"/>
                </a:moveTo>
                <a:lnTo>
                  <a:pt x="5014912" y="0"/>
                </a:lnTo>
                <a:lnTo>
                  <a:pt x="5014912" y="6858000"/>
                </a:lnTo>
                <a:lnTo>
                  <a:pt x="1672931" y="6858000"/>
                </a:lnTo>
                <a:lnTo>
                  <a:pt x="1608232" y="6804632"/>
                </a:lnTo>
                <a:cubicBezTo>
                  <a:pt x="738582" y="6050838"/>
                  <a:pt x="169018" y="5143115"/>
                  <a:pt x="14351" y="4155885"/>
                </a:cubicBezTo>
                <a:lnTo>
                  <a:pt x="0" y="4033546"/>
                </a:lnTo>
                <a:lnTo>
                  <a:pt x="0" y="3186369"/>
                </a:lnTo>
                <a:lnTo>
                  <a:pt x="14351" y="3064031"/>
                </a:lnTo>
                <a:cubicBezTo>
                  <a:pt x="197140" y="1897304"/>
                  <a:pt x="959411" y="841625"/>
                  <a:pt x="2111657" y="19837"/>
                </a:cubicBezTo>
                <a:close/>
              </a:path>
            </a:pathLst>
          </a:custGeom>
        </p:spPr>
        <p:txBody>
          <a:bodyPr wrap="square">
            <a:noAutofit/>
          </a:bodyPr>
          <a:lstStyle>
            <a:lvl1pPr marL="0" indent="0">
              <a:buNone/>
              <a:defRPr/>
            </a:lvl1pPr>
          </a:lstStyle>
          <a:p>
            <a:r>
              <a:rPr lang="en-US"/>
              <a:t>Click icon to add picture</a:t>
            </a:r>
            <a:endParaRPr lang="en-US" dirty="0"/>
          </a:p>
        </p:txBody>
      </p:sp>
      <p:pic>
        <p:nvPicPr>
          <p:cNvPr id="5" name="Picture 4">
            <a:extLst>
              <a:ext uri="{FF2B5EF4-FFF2-40B4-BE49-F238E27FC236}">
                <a16:creationId xmlns:a16="http://schemas.microsoft.com/office/drawing/2014/main" id="{DEEBDB8F-9EE7-480E-8DCD-6D1A7E1CB1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199" y="5870245"/>
            <a:ext cx="3037573" cy="935726"/>
          </a:xfrm>
          <a:prstGeom prst="rect">
            <a:avLst/>
          </a:prstGeom>
        </p:spPr>
      </p:pic>
    </p:spTree>
    <p:extLst>
      <p:ext uri="{BB962C8B-B14F-4D97-AF65-F5344CB8AC3E}">
        <p14:creationId xmlns:p14="http://schemas.microsoft.com/office/powerpoint/2010/main" val="732797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F0C-9BE2-46B5-8604-CFEE7D4201D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D6ACE791-F56D-4B9F-AB69-75B815BBA85D}"/>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A6A8B063-7EBC-4DB0-8347-3715C3FAB3E5}"/>
              </a:ext>
            </a:extLst>
          </p:cNvPr>
          <p:cNvSpPr>
            <a:spLocks noGrp="1"/>
          </p:cNvSpPr>
          <p:nvPr>
            <p:ph type="sldNum" sz="quarter" idx="11"/>
          </p:nvPr>
        </p:nvSpPr>
        <p:spPr/>
        <p:txBody>
          <a:bodyPr/>
          <a:lstStyle/>
          <a:p>
            <a:fld id="{EC419CCB-2C08-46B2-AC25-EE7A6EEF2377}" type="slidenum">
              <a:rPr lang="en-GB" smtClean="0"/>
              <a:t>‹#›</a:t>
            </a:fld>
            <a:endParaRPr lang="en-GB"/>
          </a:p>
        </p:txBody>
      </p:sp>
    </p:spTree>
    <p:extLst>
      <p:ext uri="{BB962C8B-B14F-4D97-AF65-F5344CB8AC3E}">
        <p14:creationId xmlns:p14="http://schemas.microsoft.com/office/powerpoint/2010/main" val="16150866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63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2028825" y="946702"/>
            <a:ext cx="4067176" cy="1249845"/>
          </a:xfrm>
        </p:spPr>
        <p:txBody>
          <a:bodyPr/>
          <a:lstStyle/>
          <a:p>
            <a:r>
              <a:rPr lang="en-US"/>
              <a:t>Click to edit Master title style</a:t>
            </a:r>
          </a:p>
        </p:txBody>
      </p:sp>
      <p:sp>
        <p:nvSpPr>
          <p:cNvPr id="5" name="Picture Placeholder 8">
            <a:extLst>
              <a:ext uri="{FF2B5EF4-FFF2-40B4-BE49-F238E27FC236}">
                <a16:creationId xmlns:a16="http://schemas.microsoft.com/office/drawing/2014/main" id="{788C9193-BDF6-4DE1-9ED4-38411138F1AD}"/>
              </a:ext>
            </a:extLst>
          </p:cNvPr>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A6EE583F-29D2-460B-8A76-5C1CF6AAD8D4}"/>
              </a:ext>
            </a:extLst>
          </p:cNvPr>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844A2C62-9436-419E-A7D7-0A57C6B9A6AC}"/>
              </a:ext>
            </a:extLst>
          </p:cNvPr>
          <p:cNvSpPr>
            <a:spLocks noGrp="1"/>
          </p:cNvSpPr>
          <p:nvPr>
            <p:ph type="pic" sz="quarter" idx="16"/>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0F24C80C-0839-4F9E-AAD4-AB7773C5048C}"/>
              </a:ext>
            </a:extLst>
          </p:cNvPr>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0354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6"/>
                                        </p:tgtEl>
                                      </p:cBhvr>
                                      <p:by x="105000" y="105000"/>
                                    </p:animScale>
                                  </p:childTnLst>
                                </p:cTn>
                              </p:par>
                              <p:par>
                                <p:cTn id="20" presetID="22" presetClass="entr" presetSubtype="8"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mph" presetSubtype="0" accel="50000" decel="50000" autoRev="1" fill="hold" grpId="1" nodeType="withEffect">
                                  <p:stCondLst>
                                    <p:cond delay="200"/>
                                  </p:stCondLst>
                                  <p:childTnLst>
                                    <p:animScale>
                                      <p:cBhvr>
                                        <p:cTn id="24" dur="500" fill="hold"/>
                                        <p:tgtEl>
                                          <p:spTgt spid="5"/>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0"/>
                                  </p:stCondLst>
                                  <p:childTnLst>
                                    <p:animScale>
                                      <p:cBhvr>
                                        <p:cTn id="2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64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A8410C6-F7D0-4A6A-908F-82E314813103}"/>
              </a:ext>
            </a:extLst>
          </p:cNvPr>
          <p:cNvSpPr>
            <a:spLocks noGrp="1"/>
          </p:cNvSpPr>
          <p:nvPr>
            <p:ph type="pic" sz="quarter" idx="25"/>
          </p:nvPr>
        </p:nvSpPr>
        <p:spPr>
          <a:xfrm>
            <a:off x="0"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6F65C1D3-C5F1-475F-9985-D4E771EE8DE3}"/>
              </a:ext>
            </a:extLst>
          </p:cNvPr>
          <p:cNvSpPr>
            <a:spLocks noGrp="1"/>
          </p:cNvSpPr>
          <p:nvPr>
            <p:ph type="pic" sz="quarter" idx="26"/>
          </p:nvPr>
        </p:nvSpPr>
        <p:spPr>
          <a:xfrm>
            <a:off x="2028916"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1961B85C-7D05-4DFE-9B44-B1E97C16F427}"/>
              </a:ext>
            </a:extLst>
          </p:cNvPr>
          <p:cNvSpPr>
            <a:spLocks noGrp="1"/>
          </p:cNvSpPr>
          <p:nvPr>
            <p:ph type="pic" sz="quarter" idx="27"/>
          </p:nvPr>
        </p:nvSpPr>
        <p:spPr>
          <a:xfrm>
            <a:off x="4057832" y="4514850"/>
            <a:ext cx="2047422"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BC8E1A08-2897-4811-807B-2D66F0C66E9A}"/>
              </a:ext>
            </a:extLst>
          </p:cNvPr>
          <p:cNvSpPr>
            <a:spLocks noGrp="1"/>
          </p:cNvSpPr>
          <p:nvPr>
            <p:ph type="pic" sz="quarter" idx="28"/>
          </p:nvPr>
        </p:nvSpPr>
        <p:spPr>
          <a:xfrm>
            <a:off x="6105254"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AD1AF7EC-2C3A-4A7F-B12A-F862DCEEFEB4}"/>
              </a:ext>
            </a:extLst>
          </p:cNvPr>
          <p:cNvSpPr>
            <a:spLocks noGrp="1"/>
          </p:cNvSpPr>
          <p:nvPr>
            <p:ph type="pic" sz="quarter" idx="29"/>
          </p:nvPr>
        </p:nvSpPr>
        <p:spPr>
          <a:xfrm>
            <a:off x="8134168"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8" name="Picture Placeholder 8">
            <a:extLst>
              <a:ext uri="{FF2B5EF4-FFF2-40B4-BE49-F238E27FC236}">
                <a16:creationId xmlns:a16="http://schemas.microsoft.com/office/drawing/2014/main" id="{0EBE85F6-16B4-4B57-B90E-945A284A7C0F}"/>
              </a:ext>
            </a:extLst>
          </p:cNvPr>
          <p:cNvSpPr>
            <a:spLocks noGrp="1"/>
          </p:cNvSpPr>
          <p:nvPr>
            <p:ph type="pic" sz="quarter" idx="30"/>
          </p:nvPr>
        </p:nvSpPr>
        <p:spPr>
          <a:xfrm>
            <a:off x="10163084" y="4514850"/>
            <a:ext cx="2028916" cy="23431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5" name="Picture Placeholder 8">
            <a:extLst>
              <a:ext uri="{FF2B5EF4-FFF2-40B4-BE49-F238E27FC236}">
                <a16:creationId xmlns:a16="http://schemas.microsoft.com/office/drawing/2014/main" id="{377B1D1F-A8B8-4547-8D86-0E327F1D7106}"/>
              </a:ext>
            </a:extLst>
          </p:cNvPr>
          <p:cNvSpPr>
            <a:spLocks noGrp="1"/>
          </p:cNvSpPr>
          <p:nvPr>
            <p:ph type="pic" sz="quarter" idx="37"/>
          </p:nvPr>
        </p:nvSpPr>
        <p:spPr>
          <a:xfrm>
            <a:off x="0"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6" name="Picture Placeholder 8">
            <a:extLst>
              <a:ext uri="{FF2B5EF4-FFF2-40B4-BE49-F238E27FC236}">
                <a16:creationId xmlns:a16="http://schemas.microsoft.com/office/drawing/2014/main" id="{22A6D38C-3F7A-499E-B48F-B4C18D39A5CF}"/>
              </a:ext>
            </a:extLst>
          </p:cNvPr>
          <p:cNvSpPr>
            <a:spLocks noGrp="1"/>
          </p:cNvSpPr>
          <p:nvPr>
            <p:ph type="pic" sz="quarter" idx="38"/>
          </p:nvPr>
        </p:nvSpPr>
        <p:spPr>
          <a:xfrm>
            <a:off x="2028916"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a:extLst>
              <a:ext uri="{FF2B5EF4-FFF2-40B4-BE49-F238E27FC236}">
                <a16:creationId xmlns:a16="http://schemas.microsoft.com/office/drawing/2014/main" id="{3CF32EEB-89E4-4BF0-AFA7-8A0F21FC04A4}"/>
              </a:ext>
            </a:extLst>
          </p:cNvPr>
          <p:cNvSpPr>
            <a:spLocks noGrp="1"/>
          </p:cNvSpPr>
          <p:nvPr>
            <p:ph type="pic" sz="quarter" idx="39"/>
          </p:nvPr>
        </p:nvSpPr>
        <p:spPr>
          <a:xfrm>
            <a:off x="4057832" y="-1"/>
            <a:ext cx="2047422"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8" name="Picture Placeholder 8">
            <a:extLst>
              <a:ext uri="{FF2B5EF4-FFF2-40B4-BE49-F238E27FC236}">
                <a16:creationId xmlns:a16="http://schemas.microsoft.com/office/drawing/2014/main" id="{9FF473FA-A0CF-4074-B871-279422A5CFC8}"/>
              </a:ext>
            </a:extLst>
          </p:cNvPr>
          <p:cNvSpPr>
            <a:spLocks noGrp="1"/>
          </p:cNvSpPr>
          <p:nvPr>
            <p:ph type="pic" sz="quarter" idx="40"/>
          </p:nvPr>
        </p:nvSpPr>
        <p:spPr>
          <a:xfrm>
            <a:off x="6105254"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9" name="Picture Placeholder 8">
            <a:extLst>
              <a:ext uri="{FF2B5EF4-FFF2-40B4-BE49-F238E27FC236}">
                <a16:creationId xmlns:a16="http://schemas.microsoft.com/office/drawing/2014/main" id="{927F7A49-7D92-470B-B141-3A330676AE27}"/>
              </a:ext>
            </a:extLst>
          </p:cNvPr>
          <p:cNvSpPr>
            <a:spLocks noGrp="1"/>
          </p:cNvSpPr>
          <p:nvPr>
            <p:ph type="pic" sz="quarter" idx="41"/>
          </p:nvPr>
        </p:nvSpPr>
        <p:spPr>
          <a:xfrm>
            <a:off x="8134168"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a:extLst>
              <a:ext uri="{FF2B5EF4-FFF2-40B4-BE49-F238E27FC236}">
                <a16:creationId xmlns:a16="http://schemas.microsoft.com/office/drawing/2014/main" id="{2DEBC4AD-6AC9-43D0-90F7-79D693252BE5}"/>
              </a:ext>
            </a:extLst>
          </p:cNvPr>
          <p:cNvSpPr>
            <a:spLocks noGrp="1"/>
          </p:cNvSpPr>
          <p:nvPr>
            <p:ph type="pic" sz="quarter" idx="42"/>
          </p:nvPr>
        </p:nvSpPr>
        <p:spPr>
          <a:xfrm>
            <a:off x="10163084" y="-1"/>
            <a:ext cx="2028916" cy="2188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1" name="Picture Placeholder 8">
            <a:extLst>
              <a:ext uri="{FF2B5EF4-FFF2-40B4-BE49-F238E27FC236}">
                <a16:creationId xmlns:a16="http://schemas.microsoft.com/office/drawing/2014/main" id="{41C1BAB6-D060-42B0-BB06-60ED243F3D63}"/>
              </a:ext>
            </a:extLst>
          </p:cNvPr>
          <p:cNvSpPr>
            <a:spLocks noGrp="1"/>
          </p:cNvSpPr>
          <p:nvPr>
            <p:ph type="pic" sz="quarter" idx="43"/>
          </p:nvPr>
        </p:nvSpPr>
        <p:spPr>
          <a:xfrm>
            <a:off x="0"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4" name="Picture Placeholder 8">
            <a:extLst>
              <a:ext uri="{FF2B5EF4-FFF2-40B4-BE49-F238E27FC236}">
                <a16:creationId xmlns:a16="http://schemas.microsoft.com/office/drawing/2014/main" id="{A8F51325-BF73-4DDA-8C00-AE6C8396935A}"/>
              </a:ext>
            </a:extLst>
          </p:cNvPr>
          <p:cNvSpPr>
            <a:spLocks noGrp="1"/>
          </p:cNvSpPr>
          <p:nvPr>
            <p:ph type="pic" sz="quarter" idx="46"/>
          </p:nvPr>
        </p:nvSpPr>
        <p:spPr>
          <a:xfrm>
            <a:off x="6105254"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35" name="Picture Placeholder 8">
            <a:extLst>
              <a:ext uri="{FF2B5EF4-FFF2-40B4-BE49-F238E27FC236}">
                <a16:creationId xmlns:a16="http://schemas.microsoft.com/office/drawing/2014/main" id="{147C14B7-0220-4E03-A172-1C0AEF957C68}"/>
              </a:ext>
            </a:extLst>
          </p:cNvPr>
          <p:cNvSpPr>
            <a:spLocks noGrp="1"/>
          </p:cNvSpPr>
          <p:nvPr>
            <p:ph type="pic" sz="quarter" idx="47"/>
          </p:nvPr>
        </p:nvSpPr>
        <p:spPr>
          <a:xfrm>
            <a:off x="8134168"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6" name="Picture Placeholder 8">
            <a:extLst>
              <a:ext uri="{FF2B5EF4-FFF2-40B4-BE49-F238E27FC236}">
                <a16:creationId xmlns:a16="http://schemas.microsoft.com/office/drawing/2014/main" id="{585B5A4D-C0C7-494F-B31E-C85310495CC6}"/>
              </a:ext>
            </a:extLst>
          </p:cNvPr>
          <p:cNvSpPr>
            <a:spLocks noGrp="1"/>
          </p:cNvSpPr>
          <p:nvPr>
            <p:ph type="pic" sz="quarter" idx="48"/>
          </p:nvPr>
        </p:nvSpPr>
        <p:spPr>
          <a:xfrm>
            <a:off x="10163084" y="2188028"/>
            <a:ext cx="2028916" cy="23268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67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2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27"/>
                                        </p:tgtEl>
                                      </p:cBhvr>
                                      <p:by x="105000" y="105000"/>
                                    </p:animScale>
                                  </p:childTnLst>
                                </p:cTn>
                              </p:par>
                              <p:par>
                                <p:cTn id="20" presetID="22" presetClass="entr" presetSubtype="8" fill="hold" grpId="0" nodeType="withEffect">
                                  <p:stCondLst>
                                    <p:cond delay="110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6" presetClass="emph" presetSubtype="0" accel="50000" decel="50000" autoRev="1" fill="hold" grpId="1" nodeType="withEffect">
                                  <p:stCondLst>
                                    <p:cond delay="1100"/>
                                  </p:stCondLst>
                                  <p:childTnLst>
                                    <p:animScale>
                                      <p:cBhvr>
                                        <p:cTn id="24" dur="500" fill="hold"/>
                                        <p:tgtEl>
                                          <p:spTgt spid="28"/>
                                        </p:tgtEl>
                                      </p:cBhvr>
                                      <p:by x="105000" y="105000"/>
                                    </p:animScale>
                                  </p:childTnLst>
                                </p:cTn>
                              </p:par>
                              <p:par>
                                <p:cTn id="25" presetID="22" presetClass="entr" presetSubtype="8" fill="hold" grpId="0" nodeType="withEffect">
                                  <p:stCondLst>
                                    <p:cond delay="140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par>
                                <p:cTn id="28" presetID="6" presetClass="emph" presetSubtype="0" accel="50000" decel="50000" autoRev="1" fill="hold" grpId="1" nodeType="withEffect">
                                  <p:stCondLst>
                                    <p:cond delay="1400"/>
                                  </p:stCondLst>
                                  <p:childTnLst>
                                    <p:animScale>
                                      <p:cBhvr>
                                        <p:cTn id="29" dur="500" fill="hold"/>
                                        <p:tgtEl>
                                          <p:spTgt spid="2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3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31"/>
                                        </p:tgtEl>
                                      </p:cBhvr>
                                      <p:by x="105000" y="105000"/>
                                    </p:animScale>
                                  </p:childTnLst>
                                </p:cTn>
                              </p:par>
                              <p:par>
                                <p:cTn id="40" presetID="22" presetClass="entr" presetSubtype="8" fill="hold" grpId="0" nodeType="withEffect">
                                  <p:stCondLst>
                                    <p:cond delay="280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par>
                                <p:cTn id="43" presetID="6" presetClass="emph" presetSubtype="0" accel="50000" decel="50000" autoRev="1" fill="hold" grpId="1" nodeType="withEffect">
                                  <p:stCondLst>
                                    <p:cond delay="2800"/>
                                  </p:stCondLst>
                                  <p:childTnLst>
                                    <p:animScale>
                                      <p:cBhvr>
                                        <p:cTn id="44" dur="500" fill="hold"/>
                                        <p:tgtEl>
                                          <p:spTgt spid="34"/>
                                        </p:tgtEl>
                                      </p:cBhvr>
                                      <p:by x="105000" y="105000"/>
                                    </p:animScale>
                                  </p:childTnLst>
                                </p:cTn>
                              </p:par>
                              <p:par>
                                <p:cTn id="45" presetID="22" presetClass="entr" presetSubtype="8" fill="hold" grpId="0" nodeType="withEffect">
                                  <p:stCondLst>
                                    <p:cond delay="310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par>
                                <p:cTn id="48" presetID="6" presetClass="emph" presetSubtype="0" accel="50000" decel="50000" autoRev="1" fill="hold" grpId="1" nodeType="withEffect">
                                  <p:stCondLst>
                                    <p:cond delay="3100"/>
                                  </p:stCondLst>
                                  <p:childTnLst>
                                    <p:animScale>
                                      <p:cBhvr>
                                        <p:cTn id="49" dur="500" fill="hold"/>
                                        <p:tgtEl>
                                          <p:spTgt spid="35"/>
                                        </p:tgtEl>
                                      </p:cBhvr>
                                      <p:by x="105000" y="105000"/>
                                    </p:animScale>
                                  </p:childTnLst>
                                </p:cTn>
                              </p:par>
                              <p:par>
                                <p:cTn id="50" presetID="22" presetClass="entr" presetSubtype="8" fill="hold" grpId="0" nodeType="withEffect">
                                  <p:stCondLst>
                                    <p:cond delay="350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par>
                                <p:cTn id="53" presetID="6" presetClass="emph" presetSubtype="0" accel="50000" decel="50000" autoRev="1" fill="hold" grpId="1" nodeType="withEffect">
                                  <p:stCondLst>
                                    <p:cond delay="3500"/>
                                  </p:stCondLst>
                                  <p:childTnLst>
                                    <p:animScale>
                                      <p:cBhvr>
                                        <p:cTn id="54" dur="500" fill="hold"/>
                                        <p:tgtEl>
                                          <p:spTgt spid="36"/>
                                        </p:tgtEl>
                                      </p:cBhvr>
                                      <p:by x="105000" y="105000"/>
                                    </p:animScale>
                                  </p:childTnLst>
                                </p:cTn>
                              </p:par>
                              <p:par>
                                <p:cTn id="55" presetID="22" presetClass="entr" presetSubtype="8" fill="hold" grpId="0" nodeType="withEffect">
                                  <p:stCondLst>
                                    <p:cond delay="390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par>
                                <p:cTn id="58" presetID="6" presetClass="emph" presetSubtype="0" accel="50000" decel="50000" autoRev="1" fill="hold" grpId="1" nodeType="withEffect">
                                  <p:stCondLst>
                                    <p:cond delay="3900"/>
                                  </p:stCondLst>
                                  <p:childTnLst>
                                    <p:animScale>
                                      <p:cBhvr>
                                        <p:cTn id="59" dur="500" fill="hold"/>
                                        <p:tgtEl>
                                          <p:spTgt spid="2"/>
                                        </p:tgtEl>
                                      </p:cBhvr>
                                      <p:by x="105000" y="105000"/>
                                    </p:animScale>
                                  </p:childTnLst>
                                </p:cTn>
                              </p:par>
                              <p:par>
                                <p:cTn id="60" presetID="22" presetClass="entr" presetSubtype="8" fill="hold" grpId="0" nodeType="withEffect">
                                  <p:stCondLst>
                                    <p:cond delay="430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500"/>
                                        <p:tgtEl>
                                          <p:spTgt spid="3"/>
                                        </p:tgtEl>
                                      </p:cBhvr>
                                    </p:animEffect>
                                  </p:childTnLst>
                                </p:cTn>
                              </p:par>
                              <p:par>
                                <p:cTn id="63" presetID="6" presetClass="emph" presetSubtype="0" accel="50000" decel="50000" autoRev="1" fill="hold" grpId="1" nodeType="withEffect">
                                  <p:stCondLst>
                                    <p:cond delay="4300"/>
                                  </p:stCondLst>
                                  <p:childTnLst>
                                    <p:animScale>
                                      <p:cBhvr>
                                        <p:cTn id="64" dur="500" fill="hold"/>
                                        <p:tgtEl>
                                          <p:spTgt spid="3"/>
                                        </p:tgtEl>
                                      </p:cBhvr>
                                      <p:by x="105000" y="105000"/>
                                    </p:animScale>
                                  </p:childTnLst>
                                </p:cTn>
                              </p:par>
                              <p:par>
                                <p:cTn id="65" presetID="22" presetClass="entr" presetSubtype="8" fill="hold" grpId="0" nodeType="withEffect">
                                  <p:stCondLst>
                                    <p:cond delay="470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500"/>
                                        <p:tgtEl>
                                          <p:spTgt spid="4"/>
                                        </p:tgtEl>
                                      </p:cBhvr>
                                    </p:animEffect>
                                  </p:childTnLst>
                                </p:cTn>
                              </p:par>
                              <p:par>
                                <p:cTn id="68" presetID="6" presetClass="emph" presetSubtype="0" accel="50000" decel="50000" autoRev="1" fill="hold" grpId="1" nodeType="withEffect">
                                  <p:stCondLst>
                                    <p:cond delay="4700"/>
                                  </p:stCondLst>
                                  <p:childTnLst>
                                    <p:animScale>
                                      <p:cBhvr>
                                        <p:cTn id="69" dur="500" fill="hold"/>
                                        <p:tgtEl>
                                          <p:spTgt spid="4"/>
                                        </p:tgtEl>
                                      </p:cBhvr>
                                      <p:by x="105000" y="105000"/>
                                    </p:animScale>
                                  </p:childTnLst>
                                </p:cTn>
                              </p:par>
                              <p:par>
                                <p:cTn id="70" presetID="22" presetClass="entr" presetSubtype="8" fill="hold" grpId="0" nodeType="withEffect">
                                  <p:stCondLst>
                                    <p:cond delay="500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par>
                                <p:cTn id="73" presetID="6" presetClass="emph" presetSubtype="0" accel="50000" decel="50000" autoRev="1" fill="hold" grpId="1" nodeType="withEffect">
                                  <p:stCondLst>
                                    <p:cond delay="5000"/>
                                  </p:stCondLst>
                                  <p:childTnLst>
                                    <p:animScale>
                                      <p:cBhvr>
                                        <p:cTn id="74" dur="500" fill="hold"/>
                                        <p:tgtEl>
                                          <p:spTgt spid="5"/>
                                        </p:tgtEl>
                                      </p:cBhvr>
                                      <p:by x="105000" y="105000"/>
                                    </p:animScale>
                                  </p:childTnLst>
                                </p:cTn>
                              </p:par>
                              <p:par>
                                <p:cTn id="75" presetID="22" presetClass="entr" presetSubtype="8" fill="hold" grpId="0" nodeType="withEffect">
                                  <p:stCondLst>
                                    <p:cond delay="5300"/>
                                  </p:stCondLst>
                                  <p:childTnLst>
                                    <p:set>
                                      <p:cBhvr>
                                        <p:cTn id="76" dur="1" fill="hold">
                                          <p:stCondLst>
                                            <p:cond delay="0"/>
                                          </p:stCondLst>
                                        </p:cTn>
                                        <p:tgtEl>
                                          <p:spTgt spid="6"/>
                                        </p:tgtEl>
                                        <p:attrNameLst>
                                          <p:attrName>style.visibility</p:attrName>
                                        </p:attrNameLst>
                                      </p:cBhvr>
                                      <p:to>
                                        <p:strVal val="visible"/>
                                      </p:to>
                                    </p:set>
                                    <p:animEffect transition="in" filter="wipe(left)">
                                      <p:cBhvr>
                                        <p:cTn id="77" dur="500"/>
                                        <p:tgtEl>
                                          <p:spTgt spid="6"/>
                                        </p:tgtEl>
                                      </p:cBhvr>
                                    </p:animEffect>
                                  </p:childTnLst>
                                </p:cTn>
                              </p:par>
                              <p:par>
                                <p:cTn id="78" presetID="6" presetClass="emph" presetSubtype="0" accel="50000" decel="50000" autoRev="1" fill="hold" grpId="1" nodeType="withEffect">
                                  <p:stCondLst>
                                    <p:cond delay="5300"/>
                                  </p:stCondLst>
                                  <p:childTnLst>
                                    <p:animScale>
                                      <p:cBhvr>
                                        <p:cTn id="79" dur="500" fill="hold"/>
                                        <p:tgtEl>
                                          <p:spTgt spid="6"/>
                                        </p:tgtEl>
                                      </p:cBhvr>
                                      <p:by x="105000" y="105000"/>
                                    </p:animScale>
                                  </p:childTnLst>
                                </p:cTn>
                              </p:par>
                              <p:par>
                                <p:cTn id="80" presetID="22" presetClass="entr" presetSubtype="8" fill="hold" grpId="0" nodeType="withEffect">
                                  <p:stCondLst>
                                    <p:cond delay="570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par>
                                <p:cTn id="83" presetID="6" presetClass="emph" presetSubtype="0" accel="50000" decel="50000" autoRev="1" fill="hold" grpId="1" nodeType="withEffect">
                                  <p:stCondLst>
                                    <p:cond delay="5700"/>
                                  </p:stCondLst>
                                  <p:childTnLst>
                                    <p:animScale>
                                      <p:cBhvr>
                                        <p:cTn id="8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18" grpId="0" animBg="1"/>
      <p:bldP spid="18"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4" grpId="0" animBg="1"/>
      <p:bldP spid="34" grpId="1" animBg="1"/>
      <p:bldP spid="35" grpId="0" animBg="1"/>
      <p:bldP spid="35" grpId="1" animBg="1"/>
      <p:bldP spid="36" grpId="0" animBg="1"/>
      <p:bldP spid="36" grpId="1"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66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43965D-2EED-4558-9C5F-2742A87CC3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56459"/>
            <a:ext cx="6096000" cy="6030254"/>
          </a:xfrm>
          <a:custGeom>
            <a:avLst/>
            <a:gdLst>
              <a:gd name="connsiteX0" fmla="*/ 0 w 6096000"/>
              <a:gd name="connsiteY0" fmla="*/ 0 h 6030254"/>
              <a:gd name="connsiteX1" fmla="*/ 6096000 w 6096000"/>
              <a:gd name="connsiteY1" fmla="*/ 0 h 6030254"/>
              <a:gd name="connsiteX2" fmla="*/ 6096000 w 6096000"/>
              <a:gd name="connsiteY2" fmla="*/ 6030254 h 6030254"/>
              <a:gd name="connsiteX3" fmla="*/ 0 w 6096000"/>
              <a:gd name="connsiteY3" fmla="*/ 6030254 h 6030254"/>
            </a:gdLst>
            <a:ahLst/>
            <a:cxnLst>
              <a:cxn ang="0">
                <a:pos x="connsiteX0" y="connsiteY0"/>
              </a:cxn>
              <a:cxn ang="0">
                <a:pos x="connsiteX1" y="connsiteY1"/>
              </a:cxn>
              <a:cxn ang="0">
                <a:pos x="connsiteX2" y="connsiteY2"/>
              </a:cxn>
              <a:cxn ang="0">
                <a:pos x="connsiteX3" y="connsiteY3"/>
              </a:cxn>
            </a:cxnLst>
            <a:rect l="l" t="t" r="r" b="b"/>
            <a:pathLst>
              <a:path w="6096000" h="6030254">
                <a:moveTo>
                  <a:pt x="0" y="0"/>
                </a:moveTo>
                <a:lnTo>
                  <a:pt x="6096000" y="0"/>
                </a:lnTo>
                <a:lnTo>
                  <a:pt x="6096000" y="6030254"/>
                </a:lnTo>
                <a:lnTo>
                  <a:pt x="0" y="6030254"/>
                </a:lnTo>
                <a:close/>
              </a:path>
            </a:pathLst>
          </a:custGeom>
          <a:effectLst/>
        </p:spPr>
      </p:pic>
      <p:sp>
        <p:nvSpPr>
          <p:cNvPr id="10" name="Picture Placeholder 9">
            <a:extLst>
              <a:ext uri="{FF2B5EF4-FFF2-40B4-BE49-F238E27FC236}">
                <a16:creationId xmlns:a16="http://schemas.microsoft.com/office/drawing/2014/main" id="{E5B4DBEF-EA49-4373-9307-A6D10828EB07}"/>
              </a:ext>
            </a:extLst>
          </p:cNvPr>
          <p:cNvSpPr>
            <a:spLocks noGrp="1"/>
          </p:cNvSpPr>
          <p:nvPr>
            <p:ph type="pic" sz="quarter" idx="31"/>
          </p:nvPr>
        </p:nvSpPr>
        <p:spPr>
          <a:xfrm>
            <a:off x="0" y="495301"/>
            <a:ext cx="5356490" cy="5331619"/>
          </a:xfrm>
          <a:custGeom>
            <a:avLst/>
            <a:gdLst>
              <a:gd name="connsiteX0" fmla="*/ 0 w 5356490"/>
              <a:gd name="connsiteY0" fmla="*/ 0 h 5331619"/>
              <a:gd name="connsiteX1" fmla="*/ 5094827 w 5356490"/>
              <a:gd name="connsiteY1" fmla="*/ 0 h 5331619"/>
              <a:gd name="connsiteX2" fmla="*/ 5316008 w 5356490"/>
              <a:gd name="connsiteY2" fmla="*/ 230706 h 5331619"/>
              <a:gd name="connsiteX3" fmla="*/ 5356490 w 5356490"/>
              <a:gd name="connsiteY3" fmla="*/ 5298282 h 5331619"/>
              <a:gd name="connsiteX4" fmla="*/ 5356489 w 5356490"/>
              <a:gd name="connsiteY4" fmla="*/ 5331619 h 5331619"/>
              <a:gd name="connsiteX5" fmla="*/ 0 w 5356490"/>
              <a:gd name="connsiteY5" fmla="*/ 5327006 h 533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90" h="5331619">
                <a:moveTo>
                  <a:pt x="0" y="0"/>
                </a:moveTo>
                <a:lnTo>
                  <a:pt x="5094827" y="0"/>
                </a:lnTo>
                <a:cubicBezTo>
                  <a:pt x="5231448" y="0"/>
                  <a:pt x="5316008" y="94085"/>
                  <a:pt x="5316008" y="230706"/>
                </a:cubicBezTo>
                <a:lnTo>
                  <a:pt x="5356490" y="5298282"/>
                </a:lnTo>
                <a:cubicBezTo>
                  <a:pt x="5356490" y="5309394"/>
                  <a:pt x="5356489" y="5320507"/>
                  <a:pt x="5356489" y="5331619"/>
                </a:cubicBezTo>
                <a:lnTo>
                  <a:pt x="0" y="53270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a:extLst>
              <a:ext uri="{FF2B5EF4-FFF2-40B4-BE49-F238E27FC236}">
                <a16:creationId xmlns:a16="http://schemas.microsoft.com/office/drawing/2014/main" id="{CC6BA975-C896-4552-88A8-93ADDB39993C}"/>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25807455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8FA80A9-BCE2-4F55-801E-4668E68BFD84}"/>
              </a:ext>
            </a:extLst>
          </p:cNvPr>
          <p:cNvSpPr>
            <a:spLocks noGrp="1"/>
          </p:cNvSpPr>
          <p:nvPr>
            <p:ph type="pic" sz="quarter" idx="44"/>
          </p:nvPr>
        </p:nvSpPr>
        <p:spPr>
          <a:xfrm>
            <a:off x="3035300" y="-1"/>
            <a:ext cx="8137525" cy="400050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23631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2987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25" name="Picture Placeholder 8"/>
          <p:cNvSpPr>
            <a:spLocks noGrp="1"/>
          </p:cNvSpPr>
          <p:nvPr>
            <p:ph type="pic" sz="quarter" idx="32"/>
          </p:nvPr>
        </p:nvSpPr>
        <p:spPr>
          <a:xfrm>
            <a:off x="5023517"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7" name="Picture Placeholder 8"/>
          <p:cNvSpPr>
            <a:spLocks noGrp="1"/>
          </p:cNvSpPr>
          <p:nvPr>
            <p:ph type="pic" sz="quarter" idx="34"/>
          </p:nvPr>
        </p:nvSpPr>
        <p:spPr>
          <a:xfrm>
            <a:off x="9156825" y="4257800"/>
            <a:ext cx="2016000" cy="201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0" name="Picture Placeholder 8"/>
          <p:cNvSpPr>
            <a:spLocks noGrp="1"/>
          </p:cNvSpPr>
          <p:nvPr>
            <p:ph type="pic" sz="quarter" idx="14"/>
          </p:nvPr>
        </p:nvSpPr>
        <p:spPr>
          <a:xfrm>
            <a:off x="7090171" y="4257800"/>
            <a:ext cx="2015999" cy="2016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0008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27" grpId="1" animBg="1"/>
      <p:bldP spid="30" grpId="0" animBg="1"/>
      <p:bldP spid="30" grpId="1"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4441738"/>
            <a:ext cx="4057016" cy="1388284"/>
          </a:xfrm>
        </p:spPr>
        <p:txBody>
          <a:bodyPr/>
          <a:lstStyle/>
          <a:p>
            <a:r>
              <a:rPr lang="en-US" dirty="0"/>
              <a:t>Click to edit Master title style</a:t>
            </a:r>
          </a:p>
        </p:txBody>
      </p:sp>
      <p:sp>
        <p:nvSpPr>
          <p:cNvPr id="6" name="Picture Placeholder 8"/>
          <p:cNvSpPr>
            <a:spLocks noGrp="1"/>
          </p:cNvSpPr>
          <p:nvPr>
            <p:ph type="pic" sz="quarter" idx="14"/>
          </p:nvPr>
        </p:nvSpPr>
        <p:spPr>
          <a:xfrm>
            <a:off x="3037840" y="0"/>
            <a:ext cx="3058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9133840" y="3444240"/>
            <a:ext cx="3048000" cy="34137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5506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8" grpId="0" animBg="1"/>
      <p:bldP spid="8" grpId="1"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6858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4332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67176" cy="1249845"/>
          </a:xfrm>
        </p:spPr>
        <p:txBody>
          <a:bodyPr/>
          <a:lstStyle/>
          <a:p>
            <a:r>
              <a:rPr lang="en-US" dirty="0"/>
              <a:t>Click to edit Master title style</a:t>
            </a:r>
          </a:p>
        </p:txBody>
      </p:sp>
      <p:sp>
        <p:nvSpPr>
          <p:cNvPr id="4" name="Picture Placeholder 8"/>
          <p:cNvSpPr>
            <a:spLocks noGrp="1"/>
          </p:cNvSpPr>
          <p:nvPr>
            <p:ph type="pic" sz="quarter" idx="14"/>
          </p:nvPr>
        </p:nvSpPr>
        <p:spPr>
          <a:xfrm>
            <a:off x="8128000" y="701774"/>
            <a:ext cx="2032000" cy="4572000"/>
          </a:xfrm>
          <a:prstGeom prst="rect">
            <a:avLst/>
          </a:prstGeom>
          <a:solidFill>
            <a:schemeClr val="bg1"/>
          </a:solidFill>
          <a:ln>
            <a:noFill/>
          </a:ln>
          <a:effectLst/>
        </p:spPr>
        <p:txBody>
          <a:bodyPr wrap="square" anchor="ctr">
            <a:noAutofit/>
          </a:bodyPr>
          <a:lstStyle>
            <a:lvl1pPr algn="ctr">
              <a:defRPr sz="1200">
                <a:solidFill>
                  <a:schemeClr val="tx1"/>
                </a:solidFill>
              </a:defRPr>
            </a:lvl1pPr>
          </a:lstStyle>
          <a:p>
            <a:endParaRPr lang="en-US" dirty="0"/>
          </a:p>
        </p:txBody>
      </p:sp>
      <p:sp>
        <p:nvSpPr>
          <p:cNvPr id="5" name="Picture Placeholder 8"/>
          <p:cNvSpPr>
            <a:spLocks noGrp="1"/>
          </p:cNvSpPr>
          <p:nvPr>
            <p:ph type="pic" sz="quarter" idx="13"/>
          </p:nvPr>
        </p:nvSpPr>
        <p:spPr>
          <a:xfrm>
            <a:off x="6096001"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4456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67176" cy="1249845"/>
          </a:xfrm>
        </p:spPr>
        <p:txBody>
          <a:bodyPr/>
          <a:lstStyle/>
          <a:p>
            <a:r>
              <a:rPr lang="en-US" dirty="0"/>
              <a:t>Click to edit Master title style</a:t>
            </a:r>
          </a:p>
        </p:txBody>
      </p:sp>
      <p:sp>
        <p:nvSpPr>
          <p:cNvPr id="5" name="Picture Placeholder 8"/>
          <p:cNvSpPr>
            <a:spLocks noGrp="1"/>
          </p:cNvSpPr>
          <p:nvPr>
            <p:ph type="pic" sz="quarter" idx="13"/>
          </p:nvPr>
        </p:nvSpPr>
        <p:spPr>
          <a:xfrm>
            <a:off x="965565" y="3429000"/>
            <a:ext cx="406717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63552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blu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229C30-C3D5-47C9-8E03-A9D6A9A813D6}"/>
              </a:ext>
            </a:extLst>
          </p:cNvPr>
          <p:cNvSpPr>
            <a:spLocks noGrp="1"/>
          </p:cNvSpPr>
          <p:nvPr>
            <p:ph type="title"/>
          </p:nvPr>
        </p:nvSpPr>
        <p:spPr>
          <a:xfrm>
            <a:off x="838200" y="365125"/>
            <a:ext cx="10515600" cy="1325563"/>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2" name="Footer Placeholder 1"/>
          <p:cNvSpPr>
            <a:spLocks noGrp="1"/>
          </p:cNvSpPr>
          <p:nvPr>
            <p:ph type="ftr" sz="quarter" idx="10"/>
          </p:nvPr>
        </p:nvSpPr>
        <p:spPr/>
        <p:txBody>
          <a:bodyPr/>
          <a:lstStyle>
            <a:lvl1pPr>
              <a:defRPr>
                <a:solidFill>
                  <a:schemeClr val="bg1"/>
                </a:solidFill>
              </a:defRPr>
            </a:lvl1pPr>
          </a:lstStyle>
          <a:p>
            <a:endParaRPr lang="en-GB"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EC419CCB-2C08-46B2-AC25-EE7A6EEF2377}" type="slidenum">
              <a:rPr lang="en-GB" smtClean="0"/>
              <a:pPr/>
              <a:t>‹#›</a:t>
            </a:fld>
            <a:endParaRPr lang="en-GB"/>
          </a:p>
        </p:txBody>
      </p:sp>
    </p:spTree>
    <p:extLst>
      <p:ext uri="{BB962C8B-B14F-4D97-AF65-F5344CB8AC3E}">
        <p14:creationId xmlns:p14="http://schemas.microsoft.com/office/powerpoint/2010/main" val="1910875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67176" cy="1249845"/>
          </a:xfrm>
        </p:spPr>
        <p:txBody>
          <a:bodyPr/>
          <a:lstStyle/>
          <a:p>
            <a:r>
              <a:rPr lang="en-US" dirty="0"/>
              <a:t>Click to edit Master title style</a:t>
            </a:r>
          </a:p>
        </p:txBody>
      </p:sp>
    </p:spTree>
    <p:extLst>
      <p:ext uri="{BB962C8B-B14F-4D97-AF65-F5344CB8AC3E}">
        <p14:creationId xmlns:p14="http://schemas.microsoft.com/office/powerpoint/2010/main" val="1373167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1698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67176" cy="1249845"/>
          </a:xfrm>
        </p:spPr>
        <p:txBody>
          <a:bodyPr/>
          <a:lstStyle/>
          <a:p>
            <a:r>
              <a:rPr lang="en-US" dirty="0"/>
              <a:t>Click to edit Master title style</a:t>
            </a:r>
          </a:p>
        </p:txBody>
      </p:sp>
      <p:sp>
        <p:nvSpPr>
          <p:cNvPr id="7" name="Picture Placeholder 6">
            <a:extLst>
              <a:ext uri="{FF2B5EF4-FFF2-40B4-BE49-F238E27FC236}">
                <a16:creationId xmlns:a16="http://schemas.microsoft.com/office/drawing/2014/main" id="{C02395EB-B4E4-2E44-AFA6-22E14D24D46A}"/>
              </a:ext>
            </a:extLst>
          </p:cNvPr>
          <p:cNvSpPr>
            <a:spLocks noGrp="1"/>
          </p:cNvSpPr>
          <p:nvPr>
            <p:ph type="pic" sz="quarter" idx="12"/>
          </p:nvPr>
        </p:nvSpPr>
        <p:spPr>
          <a:xfrm>
            <a:off x="7750628" y="0"/>
            <a:ext cx="4441372" cy="6858000"/>
          </a:xfrm>
          <a:custGeom>
            <a:avLst/>
            <a:gdLst>
              <a:gd name="connsiteX0" fmla="*/ 266960 w 4441372"/>
              <a:gd name="connsiteY0" fmla="*/ 0 h 6858000"/>
              <a:gd name="connsiteX1" fmla="*/ 4441372 w 4441372"/>
              <a:gd name="connsiteY1" fmla="*/ 0 h 6858000"/>
              <a:gd name="connsiteX2" fmla="*/ 4441372 w 4441372"/>
              <a:gd name="connsiteY2" fmla="*/ 6858000 h 6858000"/>
              <a:gd name="connsiteX3" fmla="*/ 327890 w 4441372"/>
              <a:gd name="connsiteY3" fmla="*/ 6858000 h 6858000"/>
              <a:gd name="connsiteX4" fmla="*/ 323996 w 4441372"/>
              <a:gd name="connsiteY4" fmla="*/ 6838717 h 6858000"/>
              <a:gd name="connsiteX5" fmla="*/ 0 w 4441372"/>
              <a:gd name="connsiteY5" fmla="*/ 3254827 h 6858000"/>
              <a:gd name="connsiteX6" fmla="*/ 240050 w 4441372"/>
              <a:gd name="connsiteY6" fmla="*/ 1552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372" h="6858000">
                <a:moveTo>
                  <a:pt x="266960" y="0"/>
                </a:moveTo>
                <a:lnTo>
                  <a:pt x="4441372" y="0"/>
                </a:lnTo>
                <a:lnTo>
                  <a:pt x="4441372" y="6858000"/>
                </a:lnTo>
                <a:lnTo>
                  <a:pt x="327890" y="6858000"/>
                </a:lnTo>
                <a:lnTo>
                  <a:pt x="323996" y="6838717"/>
                </a:lnTo>
                <a:cubicBezTo>
                  <a:pt x="114391" y="5721204"/>
                  <a:pt x="0" y="4514094"/>
                  <a:pt x="0" y="3254827"/>
                </a:cubicBezTo>
                <a:cubicBezTo>
                  <a:pt x="0" y="2175457"/>
                  <a:pt x="84042" y="1134405"/>
                  <a:pt x="240050" y="155249"/>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778896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4877352"/>
            <a:ext cx="4057016" cy="1388284"/>
          </a:xfrm>
        </p:spPr>
        <p:txBody>
          <a:bodyPr/>
          <a:lstStyle/>
          <a:p>
            <a:r>
              <a:rPr lang="en-US"/>
              <a:t>Click to edit Master title style</a:t>
            </a:r>
          </a:p>
        </p:txBody>
      </p:sp>
      <p:sp>
        <p:nvSpPr>
          <p:cNvPr id="6" name="Picture Placeholder 8"/>
          <p:cNvSpPr>
            <a:spLocks noGrp="1"/>
          </p:cNvSpPr>
          <p:nvPr>
            <p:ph type="pic" sz="quarter" idx="14"/>
          </p:nvPr>
        </p:nvSpPr>
        <p:spPr>
          <a:xfrm>
            <a:off x="94680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9133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08071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6615953" y="558434"/>
            <a:ext cx="4560047" cy="1249845"/>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F7D336B7-7974-C24E-A063-FAE17E74500E}"/>
              </a:ext>
            </a:extLst>
          </p:cNvPr>
          <p:cNvSpPr>
            <a:spLocks noGrp="1"/>
          </p:cNvSpPr>
          <p:nvPr>
            <p:ph type="pic" sz="quarter" idx="12"/>
          </p:nvPr>
        </p:nvSpPr>
        <p:spPr>
          <a:xfrm>
            <a:off x="1080484" y="0"/>
            <a:ext cx="4884744" cy="6858000"/>
          </a:xfrm>
          <a:custGeom>
            <a:avLst/>
            <a:gdLst>
              <a:gd name="connsiteX0" fmla="*/ 0 w 4884744"/>
              <a:gd name="connsiteY0" fmla="*/ 0 h 6858000"/>
              <a:gd name="connsiteX1" fmla="*/ 4617784 w 4884744"/>
              <a:gd name="connsiteY1" fmla="*/ 0 h 6858000"/>
              <a:gd name="connsiteX2" fmla="*/ 4644693 w 4884744"/>
              <a:gd name="connsiteY2" fmla="*/ 155249 h 6858000"/>
              <a:gd name="connsiteX3" fmla="*/ 4884744 w 4884744"/>
              <a:gd name="connsiteY3" fmla="*/ 3254828 h 6858000"/>
              <a:gd name="connsiteX4" fmla="*/ 4560748 w 4884744"/>
              <a:gd name="connsiteY4" fmla="*/ 6838717 h 6858000"/>
              <a:gd name="connsiteX5" fmla="*/ 4556853 w 4884744"/>
              <a:gd name="connsiteY5" fmla="*/ 6858000 h 6858000"/>
              <a:gd name="connsiteX6" fmla="*/ 0 w 4884744"/>
              <a:gd name="connsiteY6" fmla="*/ 6858000 h 6858000"/>
              <a:gd name="connsiteX7" fmla="*/ 69327 w 4884744"/>
              <a:gd name="connsiteY7" fmla="*/ 6458027 h 6858000"/>
              <a:gd name="connsiteX8" fmla="*/ 303914 w 4884744"/>
              <a:gd name="connsiteY8" fmla="*/ 3428999 h 6858000"/>
              <a:gd name="connsiteX9" fmla="*/ 69327 w 4884744"/>
              <a:gd name="connsiteY9" fmla="*/ 399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4744" h="6858000">
                <a:moveTo>
                  <a:pt x="0" y="0"/>
                </a:moveTo>
                <a:lnTo>
                  <a:pt x="4617784" y="0"/>
                </a:lnTo>
                <a:lnTo>
                  <a:pt x="4644693" y="155249"/>
                </a:lnTo>
                <a:cubicBezTo>
                  <a:pt x="4800702" y="1134405"/>
                  <a:pt x="4884744" y="2175457"/>
                  <a:pt x="4884744" y="3254828"/>
                </a:cubicBezTo>
                <a:cubicBezTo>
                  <a:pt x="4884744" y="4514094"/>
                  <a:pt x="4770353" y="5721204"/>
                  <a:pt x="4560748" y="6838717"/>
                </a:cubicBezTo>
                <a:lnTo>
                  <a:pt x="4556853" y="6858000"/>
                </a:lnTo>
                <a:lnTo>
                  <a:pt x="0" y="6858000"/>
                </a:lnTo>
                <a:lnTo>
                  <a:pt x="69327" y="6458027"/>
                </a:lnTo>
                <a:cubicBezTo>
                  <a:pt x="221784" y="5501158"/>
                  <a:pt x="303914" y="4483802"/>
                  <a:pt x="303914" y="3428999"/>
                </a:cubicBezTo>
                <a:cubicBezTo>
                  <a:pt x="303914" y="2374196"/>
                  <a:pt x="221784" y="1356840"/>
                  <a:pt x="69327" y="399971"/>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143053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67176" cy="1249845"/>
          </a:xfrm>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0316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85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21612460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9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56F06E-9F61-2349-A4E1-DFB2B144A9BC}"/>
              </a:ext>
            </a:extLst>
          </p:cNvPr>
          <p:cNvSpPr>
            <a:spLocks noGrp="1"/>
          </p:cNvSpPr>
          <p:nvPr>
            <p:ph type="pic" sz="quarter" idx="15"/>
          </p:nvPr>
        </p:nvSpPr>
        <p:spPr>
          <a:xfrm>
            <a:off x="4091286" y="0"/>
            <a:ext cx="8100714" cy="6858000"/>
          </a:xfrm>
          <a:custGeom>
            <a:avLst/>
            <a:gdLst>
              <a:gd name="connsiteX0" fmla="*/ 0 w 8100714"/>
              <a:gd name="connsiteY0" fmla="*/ 0 h 6858000"/>
              <a:gd name="connsiteX1" fmla="*/ 8100714 w 8100714"/>
              <a:gd name="connsiteY1" fmla="*/ 0 h 6858000"/>
              <a:gd name="connsiteX2" fmla="*/ 8100714 w 8100714"/>
              <a:gd name="connsiteY2" fmla="*/ 6858000 h 6858000"/>
              <a:gd name="connsiteX3" fmla="*/ 0 w 8100714"/>
              <a:gd name="connsiteY3" fmla="*/ 6858000 h 6858000"/>
              <a:gd name="connsiteX4" fmla="*/ 44486 w 8100714"/>
              <a:gd name="connsiteY4" fmla="*/ 6722537 h 6858000"/>
              <a:gd name="connsiteX5" fmla="*/ 515531 w 8100714"/>
              <a:gd name="connsiteY5" fmla="*/ 3428999 h 6858000"/>
              <a:gd name="connsiteX6" fmla="*/ 44486 w 8100714"/>
              <a:gd name="connsiteY6" fmla="*/ 135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0714" h="6858000">
                <a:moveTo>
                  <a:pt x="0" y="0"/>
                </a:moveTo>
                <a:lnTo>
                  <a:pt x="8100714" y="0"/>
                </a:lnTo>
                <a:lnTo>
                  <a:pt x="8100714" y="6858000"/>
                </a:lnTo>
                <a:lnTo>
                  <a:pt x="0" y="6858000"/>
                </a:lnTo>
                <a:lnTo>
                  <a:pt x="44486" y="6722537"/>
                </a:lnTo>
                <a:cubicBezTo>
                  <a:pt x="343399" y="5762194"/>
                  <a:pt x="515531" y="4634838"/>
                  <a:pt x="515531" y="3428999"/>
                </a:cubicBezTo>
                <a:cubicBezTo>
                  <a:pt x="515531" y="2223161"/>
                  <a:pt x="343399" y="1095805"/>
                  <a:pt x="44486" y="135461"/>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5067300" y="946702"/>
            <a:ext cx="6114221" cy="1249845"/>
          </a:xfrm>
        </p:spPr>
        <p:txBody>
          <a:bodyPr/>
          <a:lstStyle/>
          <a:p>
            <a:r>
              <a:rPr lang="en-US"/>
              <a:t>Click to edit Master title style</a:t>
            </a:r>
          </a:p>
        </p:txBody>
      </p:sp>
    </p:spTree>
    <p:extLst>
      <p:ext uri="{BB962C8B-B14F-4D97-AF65-F5344CB8AC3E}">
        <p14:creationId xmlns:p14="http://schemas.microsoft.com/office/powerpoint/2010/main" val="20384747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6800850" y="946702"/>
            <a:ext cx="4380671" cy="1249845"/>
          </a:xfrm>
        </p:spPr>
        <p:txBody>
          <a:bodyPr/>
          <a:lstStyle/>
          <a:p>
            <a:r>
              <a:rPr lang="en-US"/>
              <a:t>Click to edit Master title style</a:t>
            </a:r>
          </a:p>
        </p:txBody>
      </p:sp>
      <p:sp>
        <p:nvSpPr>
          <p:cNvPr id="6" name="Picture Placeholder 5">
            <a:extLst>
              <a:ext uri="{FF2B5EF4-FFF2-40B4-BE49-F238E27FC236}">
                <a16:creationId xmlns:a16="http://schemas.microsoft.com/office/drawing/2014/main" id="{94CBC0D9-F41A-3D4B-8C39-E70A67735CE1}"/>
              </a:ext>
            </a:extLst>
          </p:cNvPr>
          <p:cNvSpPr>
            <a:spLocks noGrp="1"/>
          </p:cNvSpPr>
          <p:nvPr>
            <p:ph type="pic" sz="quarter" idx="12"/>
          </p:nvPr>
        </p:nvSpPr>
        <p:spPr>
          <a:xfrm>
            <a:off x="1080484" y="0"/>
            <a:ext cx="4884744" cy="6858000"/>
          </a:xfrm>
          <a:custGeom>
            <a:avLst/>
            <a:gdLst>
              <a:gd name="connsiteX0" fmla="*/ 0 w 4884744"/>
              <a:gd name="connsiteY0" fmla="*/ 0 h 6858000"/>
              <a:gd name="connsiteX1" fmla="*/ 4617784 w 4884744"/>
              <a:gd name="connsiteY1" fmla="*/ 0 h 6858000"/>
              <a:gd name="connsiteX2" fmla="*/ 4644693 w 4884744"/>
              <a:gd name="connsiteY2" fmla="*/ 155249 h 6858000"/>
              <a:gd name="connsiteX3" fmla="*/ 4884744 w 4884744"/>
              <a:gd name="connsiteY3" fmla="*/ 3254828 h 6858000"/>
              <a:gd name="connsiteX4" fmla="*/ 4560748 w 4884744"/>
              <a:gd name="connsiteY4" fmla="*/ 6838717 h 6858000"/>
              <a:gd name="connsiteX5" fmla="*/ 4556853 w 4884744"/>
              <a:gd name="connsiteY5" fmla="*/ 6858000 h 6858000"/>
              <a:gd name="connsiteX6" fmla="*/ 0 w 4884744"/>
              <a:gd name="connsiteY6" fmla="*/ 6858000 h 6858000"/>
              <a:gd name="connsiteX7" fmla="*/ 69327 w 4884744"/>
              <a:gd name="connsiteY7" fmla="*/ 6458027 h 6858000"/>
              <a:gd name="connsiteX8" fmla="*/ 303914 w 4884744"/>
              <a:gd name="connsiteY8" fmla="*/ 3428999 h 6858000"/>
              <a:gd name="connsiteX9" fmla="*/ 69327 w 4884744"/>
              <a:gd name="connsiteY9" fmla="*/ 399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4744" h="6858000">
                <a:moveTo>
                  <a:pt x="0" y="0"/>
                </a:moveTo>
                <a:lnTo>
                  <a:pt x="4617784" y="0"/>
                </a:lnTo>
                <a:lnTo>
                  <a:pt x="4644693" y="155249"/>
                </a:lnTo>
                <a:cubicBezTo>
                  <a:pt x="4800702" y="1134405"/>
                  <a:pt x="4884744" y="2175457"/>
                  <a:pt x="4884744" y="3254828"/>
                </a:cubicBezTo>
                <a:cubicBezTo>
                  <a:pt x="4884744" y="4514094"/>
                  <a:pt x="4770353" y="5721204"/>
                  <a:pt x="4560748" y="6838717"/>
                </a:cubicBezTo>
                <a:lnTo>
                  <a:pt x="4556853" y="6858000"/>
                </a:lnTo>
                <a:lnTo>
                  <a:pt x="0" y="6858000"/>
                </a:lnTo>
                <a:lnTo>
                  <a:pt x="69327" y="6458027"/>
                </a:lnTo>
                <a:cubicBezTo>
                  <a:pt x="221784" y="5501158"/>
                  <a:pt x="303914" y="4483802"/>
                  <a:pt x="303914" y="3428999"/>
                </a:cubicBezTo>
                <a:cubicBezTo>
                  <a:pt x="303914" y="2374196"/>
                  <a:pt x="221784" y="1356840"/>
                  <a:pt x="69327" y="399971"/>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707086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129229" y="549274"/>
            <a:ext cx="3043596" cy="402272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946800" y="946702"/>
            <a:ext cx="5083176" cy="1249845"/>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314F3153-180A-42A8-87DD-AEA6183E2F21}"/>
              </a:ext>
            </a:extLst>
          </p:cNvPr>
          <p:cNvSpPr>
            <a:spLocks noGrp="1"/>
          </p:cNvSpPr>
          <p:nvPr>
            <p:ph type="pic" sz="quarter" idx="13"/>
          </p:nvPr>
        </p:nvSpPr>
        <p:spPr>
          <a:xfrm>
            <a:off x="5085633" y="3429000"/>
            <a:ext cx="3043596"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4952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4"/>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blue arch">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9"/>
          </p:nvPr>
        </p:nvSpPr>
        <p:spPr/>
        <p:txBody>
          <a:bodyPr/>
          <a:lstStyle>
            <a:lvl1pPr>
              <a:defRPr>
                <a:solidFill>
                  <a:schemeClr val="bg1"/>
                </a:solidFill>
              </a:defRPr>
            </a:lvl1pPr>
          </a:lstStyle>
          <a:p>
            <a:endParaRPr lang="en-GB" sz="900" dirty="0"/>
          </a:p>
        </p:txBody>
      </p:sp>
      <p:sp>
        <p:nvSpPr>
          <p:cNvPr id="3" name="Slide Number Placeholder 2"/>
          <p:cNvSpPr>
            <a:spLocks noGrp="1"/>
          </p:cNvSpPr>
          <p:nvPr>
            <p:ph type="sldNum" sz="quarter" idx="20"/>
          </p:nvPr>
        </p:nvSpPr>
        <p:spPr/>
        <p:txBody>
          <a:bodyPr/>
          <a:lstStyle>
            <a:lvl1pPr>
              <a:defRPr>
                <a:solidFill>
                  <a:schemeClr val="bg1"/>
                </a:solidFill>
              </a:defRPr>
            </a:lvl1pPr>
          </a:lstStyle>
          <a:p>
            <a:fld id="{EC419CCB-2C08-46B2-AC25-EE7A6EEF2377}" type="slidenum">
              <a:rPr lang="en-GB" smtClean="0"/>
              <a:pPr/>
              <a:t>‹#›</a:t>
            </a:fld>
            <a:endParaRPr lang="en-GB" sz="900"/>
          </a:p>
        </p:txBody>
      </p:sp>
    </p:spTree>
    <p:extLst>
      <p:ext uri="{BB962C8B-B14F-4D97-AF65-F5344CB8AC3E}">
        <p14:creationId xmlns:p14="http://schemas.microsoft.com/office/powerpoint/2010/main" val="28061938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946800" y="5023955"/>
            <a:ext cx="4067176" cy="1249845"/>
          </a:xfrm>
        </p:spPr>
        <p:txBody>
          <a:bodyPr/>
          <a:lstStyle/>
          <a:p>
            <a:r>
              <a:rPr lang="en-US" dirty="0"/>
              <a:t>Click to edit Master title style</a:t>
            </a:r>
          </a:p>
        </p:txBody>
      </p:sp>
      <p:sp>
        <p:nvSpPr>
          <p:cNvPr id="6" name="Picture Placeholder 5">
            <a:extLst>
              <a:ext uri="{FF2B5EF4-FFF2-40B4-BE49-F238E27FC236}">
                <a16:creationId xmlns:a16="http://schemas.microsoft.com/office/drawing/2014/main" id="{F10D3C23-F7A2-EE42-8FFB-4F4183C6ED5E}"/>
              </a:ext>
            </a:extLst>
          </p:cNvPr>
          <p:cNvSpPr>
            <a:spLocks noGrp="1"/>
          </p:cNvSpPr>
          <p:nvPr>
            <p:ph type="pic" sz="quarter" idx="15"/>
          </p:nvPr>
        </p:nvSpPr>
        <p:spPr>
          <a:xfrm>
            <a:off x="6437015" y="-30478"/>
            <a:ext cx="5744826" cy="6888479"/>
          </a:xfrm>
          <a:custGeom>
            <a:avLst/>
            <a:gdLst>
              <a:gd name="connsiteX0" fmla="*/ 0 w 5744826"/>
              <a:gd name="connsiteY0" fmla="*/ 0 h 6888479"/>
              <a:gd name="connsiteX1" fmla="*/ 5744826 w 5744826"/>
              <a:gd name="connsiteY1" fmla="*/ 0 h 6888479"/>
              <a:gd name="connsiteX2" fmla="*/ 5744826 w 5744826"/>
              <a:gd name="connsiteY2" fmla="*/ 6888479 h 6888479"/>
              <a:gd name="connsiteX3" fmla="*/ 6655 w 5744826"/>
              <a:gd name="connsiteY3" fmla="*/ 6888479 h 6888479"/>
              <a:gd name="connsiteX4" fmla="*/ 13219 w 5744826"/>
              <a:gd name="connsiteY4" fmla="*/ 6858412 h 6888479"/>
              <a:gd name="connsiteX5" fmla="*/ 344788 w 5744826"/>
              <a:gd name="connsiteY5" fmla="*/ 3459479 h 6888479"/>
              <a:gd name="connsiteX6" fmla="*/ 13219 w 5744826"/>
              <a:gd name="connsiteY6" fmla="*/ 60547 h 688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4826" h="6888479">
                <a:moveTo>
                  <a:pt x="0" y="0"/>
                </a:moveTo>
                <a:lnTo>
                  <a:pt x="5744826" y="0"/>
                </a:lnTo>
                <a:lnTo>
                  <a:pt x="5744826" y="6888479"/>
                </a:lnTo>
                <a:lnTo>
                  <a:pt x="6655" y="6888479"/>
                </a:lnTo>
                <a:lnTo>
                  <a:pt x="13219" y="6858412"/>
                </a:lnTo>
                <a:cubicBezTo>
                  <a:pt x="228705" y="5784691"/>
                  <a:pt x="344788" y="4643095"/>
                  <a:pt x="344788" y="3459479"/>
                </a:cubicBezTo>
                <a:cubicBezTo>
                  <a:pt x="344788" y="2275864"/>
                  <a:pt x="228705" y="1134268"/>
                  <a:pt x="13219" y="60547"/>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964854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1026213" y="2624344"/>
            <a:ext cx="10146612" cy="1499981"/>
          </a:xfrm>
          <a:effectLst/>
        </p:spPr>
        <p:txBody>
          <a:bodyPr tIns="0" anchor="ctr" anchorCtr="0"/>
          <a:lstStyle>
            <a:lvl1pPr algn="ctr">
              <a:defRPr sz="9600" b="0" i="0">
                <a:latin typeface="Gallagher Slab Medium" pitchFamily="2" charset="77"/>
                <a:ea typeface="Gallagher Slab Medium" pitchFamily="2" charset="77"/>
                <a:cs typeface="Gallagher Slab Medium" pitchFamily="2" charset="77"/>
              </a:defRPr>
            </a:lvl1pPr>
          </a:lstStyle>
          <a:p>
            <a:r>
              <a:rPr lang="en-US" dirty="0"/>
              <a:t>Click to edit</a:t>
            </a:r>
          </a:p>
        </p:txBody>
      </p:sp>
    </p:spTree>
    <p:extLst>
      <p:ext uri="{BB962C8B-B14F-4D97-AF65-F5344CB8AC3E}">
        <p14:creationId xmlns:p14="http://schemas.microsoft.com/office/powerpoint/2010/main" val="400269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5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2027238" y="2805640"/>
            <a:ext cx="8376487" cy="943700"/>
          </a:xfrm>
          <a:custGeom>
            <a:avLst/>
            <a:gdLst/>
            <a:ahLst/>
            <a:cxnLst/>
            <a:rect l="l" t="t" r="r" b="b"/>
            <a:pathLst>
              <a:path w="6924312" h="780097">
                <a:moveTo>
                  <a:pt x="3032236" y="473630"/>
                </a:moveTo>
                <a:lnTo>
                  <a:pt x="3032236" y="596217"/>
                </a:lnTo>
                <a:lnTo>
                  <a:pt x="3190484" y="596217"/>
                </a:lnTo>
                <a:cubicBezTo>
                  <a:pt x="3248435" y="596217"/>
                  <a:pt x="3277410" y="575786"/>
                  <a:pt x="3277410" y="534924"/>
                </a:cubicBezTo>
                <a:cubicBezTo>
                  <a:pt x="3277410" y="494061"/>
                  <a:pt x="3248435" y="473630"/>
                  <a:pt x="3190484" y="473630"/>
                </a:cubicBezTo>
                <a:close/>
                <a:moveTo>
                  <a:pt x="5595452" y="258546"/>
                </a:moveTo>
                <a:lnTo>
                  <a:pt x="5519671" y="454685"/>
                </a:lnTo>
                <a:lnTo>
                  <a:pt x="5671232" y="454685"/>
                </a:lnTo>
                <a:close/>
                <a:moveTo>
                  <a:pt x="3893944" y="202825"/>
                </a:moveTo>
                <a:lnTo>
                  <a:pt x="3893944" y="385591"/>
                </a:lnTo>
                <a:lnTo>
                  <a:pt x="3989784" y="385591"/>
                </a:lnTo>
                <a:cubicBezTo>
                  <a:pt x="4025446" y="385591"/>
                  <a:pt x="4052192" y="377604"/>
                  <a:pt x="4070023" y="361631"/>
                </a:cubicBezTo>
                <a:cubicBezTo>
                  <a:pt x="4087854" y="345657"/>
                  <a:pt x="4096769" y="323183"/>
                  <a:pt x="4096769" y="294208"/>
                </a:cubicBezTo>
                <a:cubicBezTo>
                  <a:pt x="4096769" y="265233"/>
                  <a:pt x="4087854" y="242759"/>
                  <a:pt x="4070023" y="226785"/>
                </a:cubicBezTo>
                <a:cubicBezTo>
                  <a:pt x="4052192" y="210812"/>
                  <a:pt x="4025446" y="202825"/>
                  <a:pt x="3989784" y="202825"/>
                </a:cubicBezTo>
                <a:close/>
                <a:moveTo>
                  <a:pt x="3032236" y="183880"/>
                </a:moveTo>
                <a:lnTo>
                  <a:pt x="3032236" y="299780"/>
                </a:lnTo>
                <a:lnTo>
                  <a:pt x="3154823" y="299780"/>
                </a:lnTo>
                <a:cubicBezTo>
                  <a:pt x="3212030" y="299780"/>
                  <a:pt x="3240634" y="280463"/>
                  <a:pt x="3240634" y="241830"/>
                </a:cubicBezTo>
                <a:cubicBezTo>
                  <a:pt x="3240634" y="203196"/>
                  <a:pt x="3212030" y="183880"/>
                  <a:pt x="3154823" y="183880"/>
                </a:cubicBezTo>
                <a:close/>
                <a:moveTo>
                  <a:pt x="6107440" y="0"/>
                </a:moveTo>
                <a:lnTo>
                  <a:pt x="6365986" y="0"/>
                </a:lnTo>
                <a:lnTo>
                  <a:pt x="6365986" y="283064"/>
                </a:lnTo>
                <a:lnTo>
                  <a:pt x="6622304" y="0"/>
                </a:lnTo>
                <a:lnTo>
                  <a:pt x="6908710" y="0"/>
                </a:lnTo>
                <a:lnTo>
                  <a:pt x="6596672" y="343243"/>
                </a:lnTo>
                <a:lnTo>
                  <a:pt x="6924312" y="780097"/>
                </a:lnTo>
                <a:lnTo>
                  <a:pt x="6620075" y="780097"/>
                </a:lnTo>
                <a:lnTo>
                  <a:pt x="6425050" y="521551"/>
                </a:lnTo>
                <a:lnTo>
                  <a:pt x="6365986" y="587302"/>
                </a:lnTo>
                <a:lnTo>
                  <a:pt x="6365986" y="780097"/>
                </a:lnTo>
                <a:lnTo>
                  <a:pt x="6107440" y="780097"/>
                </a:lnTo>
                <a:close/>
                <a:moveTo>
                  <a:pt x="5468407" y="0"/>
                </a:moveTo>
                <a:lnTo>
                  <a:pt x="5726954" y="0"/>
                </a:lnTo>
                <a:lnTo>
                  <a:pt x="6067968" y="780097"/>
                </a:lnTo>
                <a:lnTo>
                  <a:pt x="5796048" y="780097"/>
                </a:lnTo>
                <a:lnTo>
                  <a:pt x="5743670" y="644137"/>
                </a:lnTo>
                <a:lnTo>
                  <a:pt x="5447233" y="644137"/>
                </a:lnTo>
                <a:lnTo>
                  <a:pt x="5394855" y="780097"/>
                </a:lnTo>
                <a:lnTo>
                  <a:pt x="5127393" y="780097"/>
                </a:lnTo>
                <a:close/>
                <a:moveTo>
                  <a:pt x="4459615" y="0"/>
                </a:moveTo>
                <a:lnTo>
                  <a:pt x="5093722" y="0"/>
                </a:lnTo>
                <a:lnTo>
                  <a:pt x="5093722" y="198367"/>
                </a:lnTo>
                <a:lnTo>
                  <a:pt x="4718161" y="198367"/>
                </a:lnTo>
                <a:lnTo>
                  <a:pt x="4718161" y="289750"/>
                </a:lnTo>
                <a:lnTo>
                  <a:pt x="5048031" y="289750"/>
                </a:lnTo>
                <a:lnTo>
                  <a:pt x="5048031" y="479202"/>
                </a:lnTo>
                <a:lnTo>
                  <a:pt x="4718161" y="479202"/>
                </a:lnTo>
                <a:lnTo>
                  <a:pt x="4718161" y="581730"/>
                </a:lnTo>
                <a:lnTo>
                  <a:pt x="5108210" y="581730"/>
                </a:lnTo>
                <a:lnTo>
                  <a:pt x="5108210" y="780097"/>
                </a:lnTo>
                <a:lnTo>
                  <a:pt x="4459615" y="780097"/>
                </a:lnTo>
                <a:close/>
                <a:moveTo>
                  <a:pt x="3630939" y="0"/>
                </a:moveTo>
                <a:lnTo>
                  <a:pt x="4006500" y="0"/>
                </a:lnTo>
                <a:cubicBezTo>
                  <a:pt x="4078567" y="0"/>
                  <a:pt x="4141346" y="11887"/>
                  <a:pt x="4194839" y="35661"/>
                </a:cubicBezTo>
                <a:cubicBezTo>
                  <a:pt x="4248331" y="59436"/>
                  <a:pt x="4289565" y="93611"/>
                  <a:pt x="4318540" y="138188"/>
                </a:cubicBezTo>
                <a:cubicBezTo>
                  <a:pt x="4347515" y="182765"/>
                  <a:pt x="4362002" y="234772"/>
                  <a:pt x="4362002" y="294208"/>
                </a:cubicBezTo>
                <a:cubicBezTo>
                  <a:pt x="4362002" y="349929"/>
                  <a:pt x="4349372" y="398592"/>
                  <a:pt x="4324112" y="440198"/>
                </a:cubicBezTo>
                <a:cubicBezTo>
                  <a:pt x="4298851" y="481803"/>
                  <a:pt x="4262447" y="514864"/>
                  <a:pt x="4214898" y="539381"/>
                </a:cubicBezTo>
                <a:lnTo>
                  <a:pt x="4378719" y="780097"/>
                </a:lnTo>
                <a:lnTo>
                  <a:pt x="4097883" y="780097"/>
                </a:lnTo>
                <a:lnTo>
                  <a:pt x="3965267" y="583958"/>
                </a:lnTo>
                <a:lnTo>
                  <a:pt x="3893944" y="583958"/>
                </a:lnTo>
                <a:lnTo>
                  <a:pt x="3893944" y="780097"/>
                </a:lnTo>
                <a:lnTo>
                  <a:pt x="3630939" y="780097"/>
                </a:lnTo>
                <a:close/>
                <a:moveTo>
                  <a:pt x="2773689" y="0"/>
                </a:moveTo>
                <a:lnTo>
                  <a:pt x="3190484" y="0"/>
                </a:lnTo>
                <a:cubicBezTo>
                  <a:pt x="3294497" y="0"/>
                  <a:pt x="3373064" y="18573"/>
                  <a:pt x="3426186" y="55721"/>
                </a:cubicBezTo>
                <a:cubicBezTo>
                  <a:pt x="3479306" y="92868"/>
                  <a:pt x="3505867" y="142275"/>
                  <a:pt x="3505867" y="203939"/>
                </a:cubicBezTo>
                <a:cubicBezTo>
                  <a:pt x="3505867" y="240344"/>
                  <a:pt x="3496765" y="273034"/>
                  <a:pt x="3478563" y="302009"/>
                </a:cubicBezTo>
                <a:cubicBezTo>
                  <a:pt x="3460361" y="330984"/>
                  <a:pt x="3433429" y="354387"/>
                  <a:pt x="3397767" y="372218"/>
                </a:cubicBezTo>
                <a:cubicBezTo>
                  <a:pt x="3443830" y="389306"/>
                  <a:pt x="3479492" y="414194"/>
                  <a:pt x="3504752" y="446884"/>
                </a:cubicBezTo>
                <a:cubicBezTo>
                  <a:pt x="3530012" y="479574"/>
                  <a:pt x="3542643" y="518950"/>
                  <a:pt x="3542643" y="565013"/>
                </a:cubicBezTo>
                <a:cubicBezTo>
                  <a:pt x="3542643" y="633365"/>
                  <a:pt x="3514410" y="686300"/>
                  <a:pt x="3457946" y="723819"/>
                </a:cubicBezTo>
                <a:cubicBezTo>
                  <a:pt x="3401482" y="761338"/>
                  <a:pt x="3319758" y="780097"/>
                  <a:pt x="3212773" y="780097"/>
                </a:cubicBezTo>
                <a:lnTo>
                  <a:pt x="2773689" y="780097"/>
                </a:lnTo>
                <a:close/>
                <a:moveTo>
                  <a:pt x="1687840" y="0"/>
                </a:moveTo>
                <a:lnTo>
                  <a:pt x="2321948" y="0"/>
                </a:lnTo>
                <a:lnTo>
                  <a:pt x="2321948" y="198367"/>
                </a:lnTo>
                <a:lnTo>
                  <a:pt x="1946386" y="198367"/>
                </a:lnTo>
                <a:lnTo>
                  <a:pt x="1946386" y="289750"/>
                </a:lnTo>
                <a:lnTo>
                  <a:pt x="2276256" y="289750"/>
                </a:lnTo>
                <a:lnTo>
                  <a:pt x="2276256" y="479202"/>
                </a:lnTo>
                <a:lnTo>
                  <a:pt x="1946386" y="479202"/>
                </a:lnTo>
                <a:lnTo>
                  <a:pt x="1946386" y="581730"/>
                </a:lnTo>
                <a:lnTo>
                  <a:pt x="2336435" y="581730"/>
                </a:lnTo>
                <a:lnTo>
                  <a:pt x="2336435" y="780097"/>
                </a:lnTo>
                <a:lnTo>
                  <a:pt x="1687840" y="780097"/>
                </a:lnTo>
                <a:close/>
                <a:moveTo>
                  <a:pt x="792490" y="0"/>
                </a:moveTo>
                <a:lnTo>
                  <a:pt x="1055494" y="0"/>
                </a:lnTo>
                <a:lnTo>
                  <a:pt x="1055494" y="276377"/>
                </a:lnTo>
                <a:lnTo>
                  <a:pt x="1298439" y="276377"/>
                </a:lnTo>
                <a:lnTo>
                  <a:pt x="1298439" y="0"/>
                </a:lnTo>
                <a:lnTo>
                  <a:pt x="1561443" y="0"/>
                </a:lnTo>
                <a:lnTo>
                  <a:pt x="1561443" y="780097"/>
                </a:lnTo>
                <a:lnTo>
                  <a:pt x="1298439" y="780097"/>
                </a:lnTo>
                <a:lnTo>
                  <a:pt x="1298439" y="492576"/>
                </a:lnTo>
                <a:lnTo>
                  <a:pt x="1055494" y="492576"/>
                </a:lnTo>
                <a:lnTo>
                  <a:pt x="1055494" y="780097"/>
                </a:lnTo>
                <a:lnTo>
                  <a:pt x="792490" y="780097"/>
                </a:lnTo>
                <a:close/>
                <a:moveTo>
                  <a:pt x="0" y="0"/>
                </a:moveTo>
                <a:lnTo>
                  <a:pt x="719919" y="0"/>
                </a:lnTo>
                <a:lnTo>
                  <a:pt x="719919" y="203939"/>
                </a:lnTo>
                <a:lnTo>
                  <a:pt x="491461" y="203939"/>
                </a:lnTo>
                <a:lnTo>
                  <a:pt x="491461" y="780097"/>
                </a:lnTo>
                <a:lnTo>
                  <a:pt x="228457" y="780097"/>
                </a:lnTo>
                <a:lnTo>
                  <a:pt x="228457" y="203939"/>
                </a:lnTo>
                <a:lnTo>
                  <a:pt x="0" y="203939"/>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864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946800" y="946702"/>
            <a:ext cx="5083176" cy="1249845"/>
          </a:xfrm>
        </p:spPr>
        <p:txBody>
          <a:bodyPr/>
          <a:lstStyle/>
          <a:p>
            <a:r>
              <a:rPr lang="en-US"/>
              <a:t>Click to edit Master title style</a:t>
            </a:r>
          </a:p>
        </p:txBody>
      </p:sp>
    </p:spTree>
    <p:extLst>
      <p:ext uri="{BB962C8B-B14F-4D97-AF65-F5344CB8AC3E}">
        <p14:creationId xmlns:p14="http://schemas.microsoft.com/office/powerpoint/2010/main" val="13861225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434464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658870"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976272" y="2426287"/>
            <a:ext cx="2196553" cy="38475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20915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9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1019175" y="2179155"/>
            <a:ext cx="10153650" cy="1249845"/>
          </a:xfrm>
        </p:spPr>
        <p:txBody>
          <a:bodyPr/>
          <a:lstStyle>
            <a:lvl1pPr>
              <a:defRPr sz="8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2812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93_Custom Layout">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07DB787-0FBB-4D41-B22E-F21A64B22B4B}"/>
              </a:ext>
            </a:extLst>
          </p:cNvPr>
          <p:cNvSpPr>
            <a:spLocks noGrp="1"/>
          </p:cNvSpPr>
          <p:nvPr>
            <p:ph type="pic" sz="quarter" idx="10" hasCustomPrompt="1"/>
          </p:nvPr>
        </p:nvSpPr>
        <p:spPr>
          <a:xfrm>
            <a:off x="2400981" y="2353689"/>
            <a:ext cx="7390038" cy="1617419"/>
          </a:xfrm>
          <a:custGeom>
            <a:avLst/>
            <a:gdLst/>
            <a:ahLst/>
            <a:cxnLst/>
            <a:rect l="l" t="t" r="r" b="b"/>
            <a:pathLst>
              <a:path w="5434278" h="1189372">
                <a:moveTo>
                  <a:pt x="4403533" y="605551"/>
                </a:moveTo>
                <a:cubicBezTo>
                  <a:pt x="4356213" y="645861"/>
                  <a:pt x="4305388" y="703697"/>
                  <a:pt x="4268583" y="770296"/>
                </a:cubicBezTo>
                <a:cubicBezTo>
                  <a:pt x="4194973" y="903493"/>
                  <a:pt x="4168685" y="1064732"/>
                  <a:pt x="4214252" y="1103290"/>
                </a:cubicBezTo>
                <a:cubicBezTo>
                  <a:pt x="4263325" y="1143599"/>
                  <a:pt x="4370234" y="1082258"/>
                  <a:pt x="4456111" y="921019"/>
                </a:cubicBezTo>
                <a:cubicBezTo>
                  <a:pt x="4482400" y="871946"/>
                  <a:pt x="4503431" y="822874"/>
                  <a:pt x="4517452" y="780811"/>
                </a:cubicBezTo>
                <a:cubicBezTo>
                  <a:pt x="4505184" y="775553"/>
                  <a:pt x="4494669" y="768543"/>
                  <a:pt x="4484153" y="759780"/>
                </a:cubicBezTo>
                <a:cubicBezTo>
                  <a:pt x="4447348" y="731738"/>
                  <a:pt x="4405286" y="670397"/>
                  <a:pt x="4403533" y="605551"/>
                </a:cubicBezTo>
                <a:close/>
                <a:moveTo>
                  <a:pt x="4517452" y="566337"/>
                </a:moveTo>
                <a:cubicBezTo>
                  <a:pt x="4506499" y="568308"/>
                  <a:pt x="4495545" y="583644"/>
                  <a:pt x="4491163" y="609056"/>
                </a:cubicBezTo>
                <a:cubicBezTo>
                  <a:pt x="4482400" y="656377"/>
                  <a:pt x="4501679" y="707202"/>
                  <a:pt x="4529720" y="733491"/>
                </a:cubicBezTo>
                <a:cubicBezTo>
                  <a:pt x="4543741" y="679160"/>
                  <a:pt x="4548999" y="635345"/>
                  <a:pt x="4543741" y="603799"/>
                </a:cubicBezTo>
                <a:cubicBezTo>
                  <a:pt x="4539359" y="575757"/>
                  <a:pt x="4528406" y="564365"/>
                  <a:pt x="4517452" y="566337"/>
                </a:cubicBezTo>
                <a:close/>
                <a:moveTo>
                  <a:pt x="1628558" y="552973"/>
                </a:moveTo>
                <a:cubicBezTo>
                  <a:pt x="1572475" y="547715"/>
                  <a:pt x="1444535" y="661634"/>
                  <a:pt x="1348142" y="817616"/>
                </a:cubicBezTo>
                <a:cubicBezTo>
                  <a:pt x="1255254" y="968340"/>
                  <a:pt x="1232470" y="1122568"/>
                  <a:pt x="1300822" y="1124321"/>
                </a:cubicBezTo>
                <a:cubicBezTo>
                  <a:pt x="1372678" y="1126073"/>
                  <a:pt x="1463813" y="1013907"/>
                  <a:pt x="1553196" y="859678"/>
                </a:cubicBezTo>
                <a:cubicBezTo>
                  <a:pt x="1663610" y="666892"/>
                  <a:pt x="1679383" y="558231"/>
                  <a:pt x="1628558" y="552973"/>
                </a:cubicBezTo>
                <a:close/>
                <a:moveTo>
                  <a:pt x="4461372" y="473719"/>
                </a:moveTo>
                <a:cubicBezTo>
                  <a:pt x="4503952" y="475037"/>
                  <a:pt x="4530597" y="492289"/>
                  <a:pt x="4561267" y="533695"/>
                </a:cubicBezTo>
                <a:cubicBezTo>
                  <a:pt x="4601577" y="588025"/>
                  <a:pt x="4654155" y="600293"/>
                  <a:pt x="4643639" y="726481"/>
                </a:cubicBezTo>
                <a:cubicBezTo>
                  <a:pt x="4641887" y="740501"/>
                  <a:pt x="4641887" y="752770"/>
                  <a:pt x="4640134" y="766790"/>
                </a:cubicBezTo>
                <a:cubicBezTo>
                  <a:pt x="4650650" y="766790"/>
                  <a:pt x="4661165" y="763285"/>
                  <a:pt x="4675186" y="763285"/>
                </a:cubicBezTo>
                <a:cubicBezTo>
                  <a:pt x="4687454" y="763285"/>
                  <a:pt x="4687454" y="772048"/>
                  <a:pt x="4680444" y="780811"/>
                </a:cubicBezTo>
                <a:cubicBezTo>
                  <a:pt x="4668176" y="794832"/>
                  <a:pt x="4650650" y="801842"/>
                  <a:pt x="4633123" y="803595"/>
                </a:cubicBezTo>
                <a:cubicBezTo>
                  <a:pt x="4596319" y="952566"/>
                  <a:pt x="4485905" y="1129579"/>
                  <a:pt x="4356213" y="1173394"/>
                </a:cubicBezTo>
                <a:cubicBezTo>
                  <a:pt x="4293119" y="1194425"/>
                  <a:pt x="4205489" y="1187414"/>
                  <a:pt x="4135385" y="1096279"/>
                </a:cubicBezTo>
                <a:cubicBezTo>
                  <a:pt x="4058271" y="994628"/>
                  <a:pt x="4084560" y="842152"/>
                  <a:pt x="4163427" y="701944"/>
                </a:cubicBezTo>
                <a:cubicBezTo>
                  <a:pt x="4230026" y="582767"/>
                  <a:pt x="4336935" y="481117"/>
                  <a:pt x="4442090" y="474106"/>
                </a:cubicBezTo>
                <a:cubicBezTo>
                  <a:pt x="4448882" y="473668"/>
                  <a:pt x="4455290" y="473531"/>
                  <a:pt x="4461372" y="473719"/>
                </a:cubicBezTo>
                <a:close/>
                <a:moveTo>
                  <a:pt x="5295138" y="458004"/>
                </a:moveTo>
                <a:cubicBezTo>
                  <a:pt x="5300273" y="458661"/>
                  <a:pt x="5305284" y="462276"/>
                  <a:pt x="5310542" y="468848"/>
                </a:cubicBezTo>
                <a:cubicBezTo>
                  <a:pt x="5336830" y="500395"/>
                  <a:pt x="5350851" y="577510"/>
                  <a:pt x="5308789" y="665140"/>
                </a:cubicBezTo>
                <a:cubicBezTo>
                  <a:pt x="5270232" y="744007"/>
                  <a:pt x="5182602" y="875452"/>
                  <a:pt x="5142292" y="964834"/>
                </a:cubicBezTo>
                <a:cubicBezTo>
                  <a:pt x="5096725" y="1064732"/>
                  <a:pt x="5103735" y="1138342"/>
                  <a:pt x="5166828" y="1134837"/>
                </a:cubicBezTo>
                <a:cubicBezTo>
                  <a:pt x="5240437" y="1131331"/>
                  <a:pt x="5329820" y="1015660"/>
                  <a:pt x="5398172" y="892978"/>
                </a:cubicBezTo>
                <a:cubicBezTo>
                  <a:pt x="5406935" y="877204"/>
                  <a:pt x="5422708" y="875452"/>
                  <a:pt x="5429718" y="891225"/>
                </a:cubicBezTo>
                <a:cubicBezTo>
                  <a:pt x="5436729" y="905246"/>
                  <a:pt x="5438482" y="952566"/>
                  <a:pt x="5413945" y="1001639"/>
                </a:cubicBezTo>
                <a:cubicBezTo>
                  <a:pt x="5363119" y="1099784"/>
                  <a:pt x="5254459" y="1189167"/>
                  <a:pt x="5151055" y="1189167"/>
                </a:cubicBezTo>
                <a:cubicBezTo>
                  <a:pt x="5037136" y="1189167"/>
                  <a:pt x="4991568" y="1117310"/>
                  <a:pt x="5005590" y="1015660"/>
                </a:cubicBezTo>
                <a:cubicBezTo>
                  <a:pt x="4944249" y="1098032"/>
                  <a:pt x="4851361" y="1187414"/>
                  <a:pt x="4753215" y="1180404"/>
                </a:cubicBezTo>
                <a:cubicBezTo>
                  <a:pt x="4628780" y="1171641"/>
                  <a:pt x="4625275" y="1041949"/>
                  <a:pt x="4663832" y="926277"/>
                </a:cubicBezTo>
                <a:cubicBezTo>
                  <a:pt x="4702390" y="810605"/>
                  <a:pt x="4791772" y="638851"/>
                  <a:pt x="4905691" y="479364"/>
                </a:cubicBezTo>
                <a:cubicBezTo>
                  <a:pt x="4919712" y="460085"/>
                  <a:pt x="4937238" y="461838"/>
                  <a:pt x="4951259" y="477611"/>
                </a:cubicBezTo>
                <a:cubicBezTo>
                  <a:pt x="4989816" y="535447"/>
                  <a:pt x="4981053" y="614314"/>
                  <a:pt x="4917960" y="714212"/>
                </a:cubicBezTo>
                <a:cubicBezTo>
                  <a:pt x="4853114" y="817616"/>
                  <a:pt x="4818061" y="887720"/>
                  <a:pt x="4781256" y="971845"/>
                </a:cubicBezTo>
                <a:cubicBezTo>
                  <a:pt x="4744452" y="1057722"/>
                  <a:pt x="4749710" y="1120816"/>
                  <a:pt x="4790020" y="1124321"/>
                </a:cubicBezTo>
                <a:cubicBezTo>
                  <a:pt x="4858371" y="1129579"/>
                  <a:pt x="4954764" y="1006897"/>
                  <a:pt x="5049404" y="854421"/>
                </a:cubicBezTo>
                <a:cubicBezTo>
                  <a:pt x="5159818" y="675655"/>
                  <a:pt x="5210643" y="554726"/>
                  <a:pt x="5266726" y="479364"/>
                </a:cubicBezTo>
                <a:cubicBezTo>
                  <a:pt x="5277680" y="464029"/>
                  <a:pt x="5286580" y="456909"/>
                  <a:pt x="5295138" y="458004"/>
                </a:cubicBezTo>
                <a:close/>
                <a:moveTo>
                  <a:pt x="661733" y="78019"/>
                </a:moveTo>
                <a:cubicBezTo>
                  <a:pt x="735342" y="79771"/>
                  <a:pt x="801940" y="99050"/>
                  <a:pt x="828229" y="167401"/>
                </a:cubicBezTo>
                <a:cubicBezTo>
                  <a:pt x="833487" y="181422"/>
                  <a:pt x="829982" y="195443"/>
                  <a:pt x="807198" y="193690"/>
                </a:cubicBezTo>
                <a:cubicBezTo>
                  <a:pt x="721321" y="184927"/>
                  <a:pt x="610907" y="202453"/>
                  <a:pt x="509256" y="219979"/>
                </a:cubicBezTo>
                <a:cubicBezTo>
                  <a:pt x="511009" y="262041"/>
                  <a:pt x="498740" y="319877"/>
                  <a:pt x="451420" y="405755"/>
                </a:cubicBezTo>
                <a:cubicBezTo>
                  <a:pt x="346264" y="596788"/>
                  <a:pt x="197293" y="842152"/>
                  <a:pt x="60590" y="1162878"/>
                </a:cubicBezTo>
                <a:cubicBezTo>
                  <a:pt x="53580" y="1180404"/>
                  <a:pt x="44817" y="1180404"/>
                  <a:pt x="32549" y="1168136"/>
                </a:cubicBezTo>
                <a:cubicBezTo>
                  <a:pt x="8012" y="1145352"/>
                  <a:pt x="-13019" y="1092774"/>
                  <a:pt x="9765" y="1008649"/>
                </a:cubicBezTo>
                <a:cubicBezTo>
                  <a:pt x="50075" y="864936"/>
                  <a:pt x="239356" y="484622"/>
                  <a:pt x="402348" y="237505"/>
                </a:cubicBezTo>
                <a:cubicBezTo>
                  <a:pt x="362038" y="244516"/>
                  <a:pt x="326986" y="248021"/>
                  <a:pt x="295439" y="249773"/>
                </a:cubicBezTo>
                <a:cubicBezTo>
                  <a:pt x="190283" y="253279"/>
                  <a:pt x="114921" y="214721"/>
                  <a:pt x="95643" y="149875"/>
                </a:cubicBezTo>
                <a:cubicBezTo>
                  <a:pt x="90385" y="134102"/>
                  <a:pt x="97395" y="125339"/>
                  <a:pt x="114921" y="127091"/>
                </a:cubicBezTo>
                <a:cubicBezTo>
                  <a:pt x="270903" y="139359"/>
                  <a:pt x="561834" y="74513"/>
                  <a:pt x="661733" y="78019"/>
                </a:cubicBezTo>
                <a:close/>
                <a:moveTo>
                  <a:pt x="4443448" y="75787"/>
                </a:moveTo>
                <a:cubicBezTo>
                  <a:pt x="4452211" y="75171"/>
                  <a:pt x="4458235" y="81743"/>
                  <a:pt x="4461521" y="93792"/>
                </a:cubicBezTo>
                <a:cubicBezTo>
                  <a:pt x="4475542" y="144617"/>
                  <a:pt x="4458016" y="221732"/>
                  <a:pt x="4354613" y="323383"/>
                </a:cubicBezTo>
                <a:cubicBezTo>
                  <a:pt x="4228425" y="446065"/>
                  <a:pt x="4077702" y="579262"/>
                  <a:pt x="3862132" y="812358"/>
                </a:cubicBezTo>
                <a:cubicBezTo>
                  <a:pt x="3788523" y="943803"/>
                  <a:pt x="3732439" y="1069990"/>
                  <a:pt x="3695635" y="1175146"/>
                </a:cubicBezTo>
                <a:cubicBezTo>
                  <a:pt x="3688625" y="1192672"/>
                  <a:pt x="3676356" y="1192672"/>
                  <a:pt x="3662336" y="1180404"/>
                </a:cubicBezTo>
                <a:cubicBezTo>
                  <a:pt x="3636047" y="1157620"/>
                  <a:pt x="3618521" y="1096279"/>
                  <a:pt x="3644810" y="1005144"/>
                </a:cubicBezTo>
                <a:cubicBezTo>
                  <a:pt x="3664088" y="942050"/>
                  <a:pt x="3704398" y="849163"/>
                  <a:pt x="3753471" y="751017"/>
                </a:cubicBezTo>
                <a:cubicBezTo>
                  <a:pt x="3756976" y="537200"/>
                  <a:pt x="3770997" y="269052"/>
                  <a:pt x="3804296" y="102555"/>
                </a:cubicBezTo>
                <a:cubicBezTo>
                  <a:pt x="3809554" y="74513"/>
                  <a:pt x="3825327" y="72761"/>
                  <a:pt x="3841101" y="83276"/>
                </a:cubicBezTo>
                <a:cubicBezTo>
                  <a:pt x="3883163" y="109565"/>
                  <a:pt x="3909452" y="160391"/>
                  <a:pt x="3902442" y="286578"/>
                </a:cubicBezTo>
                <a:cubicBezTo>
                  <a:pt x="3897184" y="384724"/>
                  <a:pt x="3883163" y="498643"/>
                  <a:pt x="3876153" y="630087"/>
                </a:cubicBezTo>
                <a:cubicBezTo>
                  <a:pt x="4039145" y="449570"/>
                  <a:pt x="4286261" y="207711"/>
                  <a:pt x="4424717" y="85029"/>
                </a:cubicBezTo>
                <a:cubicBezTo>
                  <a:pt x="4431946" y="79114"/>
                  <a:pt x="4438190" y="76156"/>
                  <a:pt x="4443448" y="75787"/>
                </a:cubicBezTo>
                <a:close/>
                <a:moveTo>
                  <a:pt x="1038808" y="28"/>
                </a:moveTo>
                <a:cubicBezTo>
                  <a:pt x="1046257" y="466"/>
                  <a:pt x="1052829" y="6162"/>
                  <a:pt x="1057210" y="16677"/>
                </a:cubicBezTo>
                <a:cubicBezTo>
                  <a:pt x="1079994" y="67503"/>
                  <a:pt x="1074736" y="155133"/>
                  <a:pt x="1008137" y="265547"/>
                </a:cubicBezTo>
                <a:cubicBezTo>
                  <a:pt x="966076" y="335651"/>
                  <a:pt x="873187" y="477611"/>
                  <a:pt x="797825" y="595036"/>
                </a:cubicBezTo>
                <a:cubicBezTo>
                  <a:pt x="869682" y="524932"/>
                  <a:pt x="960817" y="467096"/>
                  <a:pt x="1008137" y="472354"/>
                </a:cubicBezTo>
                <a:cubicBezTo>
                  <a:pt x="1067726" y="479364"/>
                  <a:pt x="1122056" y="566994"/>
                  <a:pt x="1076489" y="656377"/>
                </a:cubicBezTo>
                <a:cubicBezTo>
                  <a:pt x="1037932" y="733491"/>
                  <a:pt x="953807" y="861431"/>
                  <a:pt x="913497" y="952566"/>
                </a:cubicBezTo>
                <a:cubicBezTo>
                  <a:pt x="869682" y="1054217"/>
                  <a:pt x="878445" y="1136589"/>
                  <a:pt x="943291" y="1133084"/>
                </a:cubicBezTo>
                <a:cubicBezTo>
                  <a:pt x="1006166" y="1130017"/>
                  <a:pt x="1087826" y="1033021"/>
                  <a:pt x="1143656" y="933678"/>
                </a:cubicBezTo>
                <a:lnTo>
                  <a:pt x="1150549" y="920505"/>
                </a:lnTo>
                <a:lnTo>
                  <a:pt x="1154371" y="904890"/>
                </a:lnTo>
                <a:cubicBezTo>
                  <a:pt x="1169158" y="854201"/>
                  <a:pt x="1194351" y="800528"/>
                  <a:pt x="1230717" y="747512"/>
                </a:cubicBezTo>
                <a:cubicBezTo>
                  <a:pt x="1372678" y="540705"/>
                  <a:pt x="1511134" y="461838"/>
                  <a:pt x="1598764" y="461838"/>
                </a:cubicBezTo>
                <a:cubicBezTo>
                  <a:pt x="1674126" y="461838"/>
                  <a:pt x="1709177" y="519674"/>
                  <a:pt x="1705672" y="588025"/>
                </a:cubicBezTo>
                <a:cubicBezTo>
                  <a:pt x="1728456" y="545963"/>
                  <a:pt x="1749487" y="509158"/>
                  <a:pt x="1768766" y="481117"/>
                </a:cubicBezTo>
                <a:cubicBezTo>
                  <a:pt x="1784539" y="458333"/>
                  <a:pt x="1798560" y="454828"/>
                  <a:pt x="1810828" y="470601"/>
                </a:cubicBezTo>
                <a:cubicBezTo>
                  <a:pt x="1837117" y="502148"/>
                  <a:pt x="1851138" y="577510"/>
                  <a:pt x="1809075" y="665140"/>
                </a:cubicBezTo>
                <a:cubicBezTo>
                  <a:pt x="1770519" y="744007"/>
                  <a:pt x="1682888" y="875452"/>
                  <a:pt x="1640826" y="968340"/>
                </a:cubicBezTo>
                <a:cubicBezTo>
                  <a:pt x="1597011" y="1066485"/>
                  <a:pt x="1595258" y="1141847"/>
                  <a:pt x="1654847" y="1138342"/>
                </a:cubicBezTo>
                <a:cubicBezTo>
                  <a:pt x="1690775" y="1136589"/>
                  <a:pt x="1732838" y="1105918"/>
                  <a:pt x="1773586" y="1060570"/>
                </a:cubicBezTo>
                <a:lnTo>
                  <a:pt x="1800804" y="1027634"/>
                </a:lnTo>
                <a:lnTo>
                  <a:pt x="1801407" y="1024354"/>
                </a:lnTo>
                <a:cubicBezTo>
                  <a:pt x="1803735" y="1014318"/>
                  <a:pt x="1806637" y="1003830"/>
                  <a:pt x="1810142" y="992876"/>
                </a:cubicBezTo>
                <a:cubicBezTo>
                  <a:pt x="1845195" y="882462"/>
                  <a:pt x="1980145" y="638851"/>
                  <a:pt x="2090558" y="475859"/>
                </a:cubicBezTo>
                <a:cubicBezTo>
                  <a:pt x="2102827" y="456580"/>
                  <a:pt x="2116847" y="458333"/>
                  <a:pt x="2127363" y="475859"/>
                </a:cubicBezTo>
                <a:cubicBezTo>
                  <a:pt x="2153652" y="519674"/>
                  <a:pt x="2151899" y="579262"/>
                  <a:pt x="2132621" y="642356"/>
                </a:cubicBezTo>
                <a:cubicBezTo>
                  <a:pt x="2211488" y="558231"/>
                  <a:pt x="2330665" y="461838"/>
                  <a:pt x="2388501" y="470601"/>
                </a:cubicBezTo>
                <a:cubicBezTo>
                  <a:pt x="2446336" y="479364"/>
                  <a:pt x="2500667" y="565241"/>
                  <a:pt x="2456852" y="656377"/>
                </a:cubicBezTo>
                <a:cubicBezTo>
                  <a:pt x="2420047" y="733491"/>
                  <a:pt x="2334170" y="863183"/>
                  <a:pt x="2293860" y="954319"/>
                </a:cubicBezTo>
                <a:cubicBezTo>
                  <a:pt x="2248292" y="1055969"/>
                  <a:pt x="2258808" y="1138342"/>
                  <a:pt x="2321902" y="1134837"/>
                </a:cubicBezTo>
                <a:cubicBezTo>
                  <a:pt x="2384776" y="1131769"/>
                  <a:pt x="2458385" y="1042825"/>
                  <a:pt x="2520421" y="938449"/>
                </a:cubicBezTo>
                <a:lnTo>
                  <a:pt x="2539247" y="905287"/>
                </a:lnTo>
                <a:lnTo>
                  <a:pt x="2545215" y="890506"/>
                </a:lnTo>
                <a:cubicBezTo>
                  <a:pt x="2635909" y="670397"/>
                  <a:pt x="2875713" y="205739"/>
                  <a:pt x="3012197" y="20183"/>
                </a:cubicBezTo>
                <a:cubicBezTo>
                  <a:pt x="3027971" y="-848"/>
                  <a:pt x="3045497" y="-2601"/>
                  <a:pt x="3056012" y="18430"/>
                </a:cubicBezTo>
                <a:cubicBezTo>
                  <a:pt x="3082301" y="71008"/>
                  <a:pt x="3078796" y="141112"/>
                  <a:pt x="3005187" y="269052"/>
                </a:cubicBezTo>
                <a:cubicBezTo>
                  <a:pt x="2963124" y="340908"/>
                  <a:pt x="2894773" y="463591"/>
                  <a:pt x="2847453" y="549468"/>
                </a:cubicBezTo>
                <a:cubicBezTo>
                  <a:pt x="2903536" y="495137"/>
                  <a:pt x="2957867" y="465343"/>
                  <a:pt x="3003435" y="449570"/>
                </a:cubicBezTo>
                <a:cubicBezTo>
                  <a:pt x="3070033" y="426786"/>
                  <a:pt x="3112095" y="453075"/>
                  <a:pt x="3147147" y="526684"/>
                </a:cubicBezTo>
                <a:cubicBezTo>
                  <a:pt x="3180447" y="595036"/>
                  <a:pt x="3175189" y="668645"/>
                  <a:pt x="3110343" y="731738"/>
                </a:cubicBezTo>
                <a:cubicBezTo>
                  <a:pt x="3050754" y="789574"/>
                  <a:pt x="2977145" y="840400"/>
                  <a:pt x="2866731" y="873699"/>
                </a:cubicBezTo>
                <a:cubicBezTo>
                  <a:pt x="2873742" y="1017412"/>
                  <a:pt x="2922814" y="1117310"/>
                  <a:pt x="2989413" y="1124321"/>
                </a:cubicBezTo>
                <a:cubicBezTo>
                  <a:pt x="3061270" y="1131331"/>
                  <a:pt x="3157663" y="996381"/>
                  <a:pt x="3210241" y="887720"/>
                </a:cubicBezTo>
                <a:cubicBezTo>
                  <a:pt x="3220757" y="866689"/>
                  <a:pt x="3236530" y="864936"/>
                  <a:pt x="3245293" y="885967"/>
                </a:cubicBezTo>
                <a:cubicBezTo>
                  <a:pt x="3254056" y="906998"/>
                  <a:pt x="3250551" y="949061"/>
                  <a:pt x="3224262" y="992876"/>
                </a:cubicBezTo>
                <a:cubicBezTo>
                  <a:pt x="3182200" y="1066485"/>
                  <a:pt x="3101580" y="1178651"/>
                  <a:pt x="2963124" y="1176899"/>
                </a:cubicBezTo>
                <a:cubicBezTo>
                  <a:pt x="2840443" y="1175146"/>
                  <a:pt x="2737039" y="1075248"/>
                  <a:pt x="2740544" y="838647"/>
                </a:cubicBezTo>
                <a:cubicBezTo>
                  <a:pt x="2740544" y="807100"/>
                  <a:pt x="2744049" y="801842"/>
                  <a:pt x="2777349" y="791327"/>
                </a:cubicBezTo>
                <a:cubicBezTo>
                  <a:pt x="2994671" y="719470"/>
                  <a:pt x="3110343" y="566994"/>
                  <a:pt x="3084054" y="521426"/>
                </a:cubicBezTo>
                <a:cubicBezTo>
                  <a:pt x="3064776" y="489880"/>
                  <a:pt x="2987661" y="509158"/>
                  <a:pt x="2894773" y="581015"/>
                </a:cubicBezTo>
                <a:cubicBezTo>
                  <a:pt x="2763328" y="680913"/>
                  <a:pt x="2684461" y="835142"/>
                  <a:pt x="2549511" y="1157620"/>
                </a:cubicBezTo>
                <a:cubicBezTo>
                  <a:pt x="2544254" y="1171641"/>
                  <a:pt x="2530232" y="1175146"/>
                  <a:pt x="2517964" y="1161125"/>
                </a:cubicBezTo>
                <a:cubicBezTo>
                  <a:pt x="2504820" y="1146228"/>
                  <a:pt x="2496057" y="1124759"/>
                  <a:pt x="2494742" y="1093650"/>
                </a:cubicBezTo>
                <a:lnTo>
                  <a:pt x="2494756" y="1092870"/>
                </a:lnTo>
                <a:lnTo>
                  <a:pt x="2484192" y="1104104"/>
                </a:lnTo>
                <a:cubicBezTo>
                  <a:pt x="2431357" y="1154252"/>
                  <a:pt x="2364402" y="1189167"/>
                  <a:pt x="2300870" y="1189167"/>
                </a:cubicBezTo>
                <a:cubicBezTo>
                  <a:pt x="2151899" y="1189167"/>
                  <a:pt x="2116847" y="1080506"/>
                  <a:pt x="2167673" y="928030"/>
                </a:cubicBezTo>
                <a:cubicBezTo>
                  <a:pt x="2225509" y="756275"/>
                  <a:pt x="2379737" y="570499"/>
                  <a:pt x="2348190" y="556478"/>
                </a:cubicBezTo>
                <a:cubicBezTo>
                  <a:pt x="2330665" y="549468"/>
                  <a:pt x="2229014" y="598541"/>
                  <a:pt x="2116847" y="721223"/>
                </a:cubicBezTo>
                <a:cubicBezTo>
                  <a:pt x="2013444" y="833389"/>
                  <a:pt x="1936330" y="1001639"/>
                  <a:pt x="1860968" y="1166383"/>
                </a:cubicBezTo>
                <a:cubicBezTo>
                  <a:pt x="1853958" y="1182157"/>
                  <a:pt x="1843442" y="1189167"/>
                  <a:pt x="1827669" y="1173394"/>
                </a:cubicBezTo>
                <a:cubicBezTo>
                  <a:pt x="1818906" y="1164631"/>
                  <a:pt x="1811676" y="1154444"/>
                  <a:pt x="1806199" y="1142723"/>
                </a:cubicBezTo>
                <a:lnTo>
                  <a:pt x="1799589" y="1124696"/>
                </a:lnTo>
                <a:lnTo>
                  <a:pt x="1789578" y="1133522"/>
                </a:lnTo>
                <a:cubicBezTo>
                  <a:pt x="1744229" y="1169012"/>
                  <a:pt x="1692528" y="1191796"/>
                  <a:pt x="1644331" y="1189167"/>
                </a:cubicBezTo>
                <a:cubicBezTo>
                  <a:pt x="1549691" y="1183909"/>
                  <a:pt x="1500618" y="1127826"/>
                  <a:pt x="1500618" y="1045454"/>
                </a:cubicBezTo>
                <a:cubicBezTo>
                  <a:pt x="1444535" y="1117310"/>
                  <a:pt x="1365668" y="1182157"/>
                  <a:pt x="1281543" y="1182157"/>
                </a:cubicBezTo>
                <a:cubicBezTo>
                  <a:pt x="1210234" y="1182157"/>
                  <a:pt x="1163749" y="1139553"/>
                  <a:pt x="1146198" y="1073866"/>
                </a:cubicBezTo>
                <a:lnTo>
                  <a:pt x="1142834" y="1056571"/>
                </a:lnTo>
                <a:lnTo>
                  <a:pt x="1133202" y="1069579"/>
                </a:lnTo>
                <a:cubicBezTo>
                  <a:pt x="1077585" y="1136370"/>
                  <a:pt x="998060" y="1185662"/>
                  <a:pt x="920507" y="1185662"/>
                </a:cubicBezTo>
                <a:cubicBezTo>
                  <a:pt x="773289" y="1185662"/>
                  <a:pt x="736485" y="1078753"/>
                  <a:pt x="789063" y="926277"/>
                </a:cubicBezTo>
                <a:cubicBezTo>
                  <a:pt x="846898" y="756275"/>
                  <a:pt x="999375" y="574004"/>
                  <a:pt x="971333" y="558231"/>
                </a:cubicBezTo>
                <a:cubicBezTo>
                  <a:pt x="946796" y="544210"/>
                  <a:pt x="755763" y="663387"/>
                  <a:pt x="654112" y="829884"/>
                </a:cubicBezTo>
                <a:cubicBezTo>
                  <a:pt x="591019" y="933288"/>
                  <a:pt x="526173" y="1055969"/>
                  <a:pt x="484110" y="1162878"/>
                </a:cubicBezTo>
                <a:cubicBezTo>
                  <a:pt x="477100" y="1178651"/>
                  <a:pt x="464831" y="1182157"/>
                  <a:pt x="454316" y="1169888"/>
                </a:cubicBezTo>
                <a:cubicBezTo>
                  <a:pt x="426274" y="1138342"/>
                  <a:pt x="410501" y="1089269"/>
                  <a:pt x="447306" y="984113"/>
                </a:cubicBezTo>
                <a:cubicBezTo>
                  <a:pt x="508647" y="808853"/>
                  <a:pt x="873187" y="191938"/>
                  <a:pt x="1015148" y="14925"/>
                </a:cubicBezTo>
                <a:cubicBezTo>
                  <a:pt x="1023034" y="4409"/>
                  <a:pt x="1031359" y="-410"/>
                  <a:pt x="1038808" y="2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2294146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97_Custom Layout">
    <p:bg>
      <p:bgRef idx="1001">
        <a:schemeClr val="bg1"/>
      </p:bgRef>
    </p:bg>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9156700" y="0"/>
            <a:ext cx="30353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9C31A947-6141-40E5-B637-C8CC8B3465BD}"/>
              </a:ext>
            </a:extLst>
          </p:cNvPr>
          <p:cNvSpPr>
            <a:spLocks noGrp="1"/>
          </p:cNvSpPr>
          <p:nvPr>
            <p:ph type="title"/>
          </p:nvPr>
        </p:nvSpPr>
        <p:spPr>
          <a:xfrm>
            <a:off x="1019175" y="946702"/>
            <a:ext cx="5083176" cy="1249845"/>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760952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C14B45-0E79-4B57-A532-BA72669181C5}"/>
              </a:ext>
            </a:extLst>
          </p:cNvPr>
          <p:cNvSpPr>
            <a:spLocks noGrp="1"/>
          </p:cNvSpPr>
          <p:nvPr>
            <p:ph type="title"/>
          </p:nvPr>
        </p:nvSpPr>
        <p:spPr>
          <a:xfrm>
            <a:off x="946800" y="946702"/>
            <a:ext cx="4067175" cy="1249845"/>
          </a:xfrm>
        </p:spPr>
        <p:txBody>
          <a:bodyPr/>
          <a:lstStyle/>
          <a:p>
            <a:r>
              <a:rPr lang="en-US"/>
              <a:t>Click to edit Master title style</a:t>
            </a:r>
          </a:p>
        </p:txBody>
      </p:sp>
    </p:spTree>
    <p:extLst>
      <p:ext uri="{BB962C8B-B14F-4D97-AF65-F5344CB8AC3E}">
        <p14:creationId xmlns:p14="http://schemas.microsoft.com/office/powerpoint/2010/main" val="9220509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7760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2" name="Title 1">
            <a:extLst>
              <a:ext uri="{FF2B5EF4-FFF2-40B4-BE49-F238E27FC236}">
                <a16:creationId xmlns:a16="http://schemas.microsoft.com/office/drawing/2014/main" id="{92229C30-C3D5-47C9-8E03-A9D6A9A813D6}"/>
              </a:ext>
            </a:extLst>
          </p:cNvPr>
          <p:cNvSpPr>
            <a:spLocks noGrp="1"/>
          </p:cNvSpPr>
          <p:nvPr>
            <p:ph type="title"/>
          </p:nvPr>
        </p:nvSpPr>
        <p:spPr>
          <a:xfrm>
            <a:off x="367540" y="365125"/>
            <a:ext cx="3505156" cy="1325563"/>
          </a:xfrm>
        </p:spPr>
        <p:txBody>
          <a:bodyP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4" name="Slide Number Placeholder 3">
            <a:extLst>
              <a:ext uri="{FF2B5EF4-FFF2-40B4-BE49-F238E27FC236}">
                <a16:creationId xmlns:a16="http://schemas.microsoft.com/office/drawing/2014/main" id="{891CDA74-7A56-4906-94C5-8214953F3E83}"/>
              </a:ext>
            </a:extLst>
          </p:cNvPr>
          <p:cNvSpPr>
            <a:spLocks noGrp="1"/>
          </p:cNvSpPr>
          <p:nvPr>
            <p:ph type="sldNum" sz="quarter" idx="11"/>
          </p:nvPr>
        </p:nvSpPr>
        <p:spPr/>
        <p:txBody>
          <a:bodyPr/>
          <a:lstStyle/>
          <a:p>
            <a:fld id="{EC419CCB-2C08-46B2-AC25-EE7A6EEF2377}" type="slidenum">
              <a:rPr lang="en-GB" smtClean="0"/>
              <a:t>‹#›</a:t>
            </a:fld>
            <a:endParaRPr lang="en-GB"/>
          </a:p>
        </p:txBody>
      </p:sp>
      <p:sp>
        <p:nvSpPr>
          <p:cNvPr id="7" name="Text Placeholder 10">
            <a:extLst>
              <a:ext uri="{FF2B5EF4-FFF2-40B4-BE49-F238E27FC236}">
                <a16:creationId xmlns:a16="http://schemas.microsoft.com/office/drawing/2014/main" id="{5D6E9DBA-2381-4131-9271-514590C194A6}"/>
              </a:ext>
            </a:extLst>
          </p:cNvPr>
          <p:cNvSpPr>
            <a:spLocks noGrp="1"/>
          </p:cNvSpPr>
          <p:nvPr>
            <p:ph type="body" sz="quarter" idx="13"/>
          </p:nvPr>
        </p:nvSpPr>
        <p:spPr>
          <a:xfrm>
            <a:off x="367700" y="1901536"/>
            <a:ext cx="3504990" cy="1070264"/>
          </a:xfrm>
          <a:prstGeom prst="rect">
            <a:avLst/>
          </a:prstGeom>
        </p:spPr>
        <p:txBody>
          <a:bodyPr>
            <a:normAutofit/>
          </a:bodyPr>
          <a:lstStyle>
            <a:lvl1pPr marL="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Edit Master text styles</a:t>
            </a:r>
          </a:p>
        </p:txBody>
      </p:sp>
      <p:sp>
        <p:nvSpPr>
          <p:cNvPr id="9" name="Text Placeholder 12">
            <a:extLst>
              <a:ext uri="{FF2B5EF4-FFF2-40B4-BE49-F238E27FC236}">
                <a16:creationId xmlns:a16="http://schemas.microsoft.com/office/drawing/2014/main" id="{D67686FF-3AF2-487C-BB73-E24D204E3AD9}"/>
              </a:ext>
            </a:extLst>
          </p:cNvPr>
          <p:cNvSpPr>
            <a:spLocks noGrp="1"/>
          </p:cNvSpPr>
          <p:nvPr>
            <p:ph type="body" sz="quarter" idx="14"/>
          </p:nvPr>
        </p:nvSpPr>
        <p:spPr>
          <a:xfrm>
            <a:off x="367701" y="3092824"/>
            <a:ext cx="3505044" cy="3045509"/>
          </a:xfrm>
          <a:prstGeom prst="rect">
            <a:avLst/>
          </a:prstGeom>
        </p:spPr>
        <p:txBody>
          <a:bodyPr>
            <a:normAutofit/>
          </a:bodyPr>
          <a:lstStyle>
            <a:lvl1pPr marL="0" indent="0" algn="l">
              <a:lnSpc>
                <a:spcPct val="100000"/>
              </a:lnSpc>
              <a:buNone/>
              <a:defRPr sz="1400">
                <a:solidFill>
                  <a:schemeClr val="bg1"/>
                </a:solidFill>
              </a:defRPr>
            </a:lvl1pPr>
            <a:lvl2pPr>
              <a:defRPr sz="1100"/>
            </a:lvl2pPr>
            <a:lvl3pPr>
              <a:defRPr sz="1100"/>
            </a:lvl3pPr>
            <a:lvl4pPr>
              <a:defRPr sz="1100"/>
            </a:lvl4pPr>
            <a:lvl5pPr>
              <a:defRPr sz="1100"/>
            </a:lvl5pPr>
          </a:lstStyle>
          <a:p>
            <a:pPr lvl="0"/>
            <a:r>
              <a:rPr lang="en-US" dirty="0"/>
              <a:t>Edit Master text styles</a:t>
            </a:r>
          </a:p>
        </p:txBody>
      </p:sp>
    </p:spTree>
    <p:extLst>
      <p:ext uri="{BB962C8B-B14F-4D97-AF65-F5344CB8AC3E}">
        <p14:creationId xmlns:p14="http://schemas.microsoft.com/office/powerpoint/2010/main" val="3521839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9D9A140C-EC8B-400B-A57E-FCD0F195C2AC}"/>
              </a:ext>
            </a:extLst>
          </p:cNvPr>
          <p:cNvSpPr>
            <a:spLocks noGrp="1"/>
          </p:cNvSpPr>
          <p:nvPr>
            <p:ph type="title"/>
          </p:nvPr>
        </p:nvSpPr>
        <p:spPr>
          <a:xfrm>
            <a:off x="946800" y="946703"/>
            <a:ext cx="4067176" cy="1273984"/>
          </a:xfrm>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2F490476-8678-7F47-AD38-1B7A9E59F1BE}"/>
              </a:ext>
            </a:extLst>
          </p:cNvPr>
          <p:cNvSpPr>
            <a:spLocks noGrp="1"/>
          </p:cNvSpPr>
          <p:nvPr>
            <p:ph type="pic" sz="quarter" idx="12"/>
          </p:nvPr>
        </p:nvSpPr>
        <p:spPr>
          <a:xfrm>
            <a:off x="6270593" y="0"/>
            <a:ext cx="4727635" cy="6858000"/>
          </a:xfrm>
          <a:custGeom>
            <a:avLst/>
            <a:gdLst>
              <a:gd name="connsiteX0" fmla="*/ 0 w 4727635"/>
              <a:gd name="connsiteY0" fmla="*/ 0 h 6858000"/>
              <a:gd name="connsiteX1" fmla="*/ 4460675 w 4727635"/>
              <a:gd name="connsiteY1" fmla="*/ 0 h 6858000"/>
              <a:gd name="connsiteX2" fmla="*/ 4487584 w 4727635"/>
              <a:gd name="connsiteY2" fmla="*/ 155249 h 6858000"/>
              <a:gd name="connsiteX3" fmla="*/ 4727635 w 4727635"/>
              <a:gd name="connsiteY3" fmla="*/ 3254827 h 6858000"/>
              <a:gd name="connsiteX4" fmla="*/ 4403639 w 4727635"/>
              <a:gd name="connsiteY4" fmla="*/ 6838717 h 6858000"/>
              <a:gd name="connsiteX5" fmla="*/ 4399744 w 4727635"/>
              <a:gd name="connsiteY5" fmla="*/ 6858000 h 6858000"/>
              <a:gd name="connsiteX6" fmla="*/ 0 w 4727635"/>
              <a:gd name="connsiteY6" fmla="*/ 6858000 h 6858000"/>
              <a:gd name="connsiteX7" fmla="*/ 57098 w 4727635"/>
              <a:gd name="connsiteY7" fmla="*/ 6528579 h 6858000"/>
              <a:gd name="connsiteX8" fmla="*/ 297149 w 4727635"/>
              <a:gd name="connsiteY8" fmla="*/ 3429000 h 6858000"/>
              <a:gd name="connsiteX9" fmla="*/ 57098 w 4727635"/>
              <a:gd name="connsiteY9" fmla="*/ 3294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35" h="6858000">
                <a:moveTo>
                  <a:pt x="0" y="0"/>
                </a:moveTo>
                <a:lnTo>
                  <a:pt x="4460675" y="0"/>
                </a:lnTo>
                <a:lnTo>
                  <a:pt x="4487584" y="155249"/>
                </a:lnTo>
                <a:cubicBezTo>
                  <a:pt x="4643592" y="1134405"/>
                  <a:pt x="4727635" y="2175457"/>
                  <a:pt x="4727635" y="3254827"/>
                </a:cubicBezTo>
                <a:cubicBezTo>
                  <a:pt x="4727635" y="4514094"/>
                  <a:pt x="4613244" y="5721204"/>
                  <a:pt x="4403639" y="6838717"/>
                </a:cubicBezTo>
                <a:lnTo>
                  <a:pt x="4399744" y="6858000"/>
                </a:lnTo>
                <a:lnTo>
                  <a:pt x="0" y="6858000"/>
                </a:lnTo>
                <a:lnTo>
                  <a:pt x="57098" y="6528579"/>
                </a:lnTo>
                <a:cubicBezTo>
                  <a:pt x="213106" y="5549423"/>
                  <a:pt x="297149" y="4508371"/>
                  <a:pt x="297149" y="3429000"/>
                </a:cubicBezTo>
                <a:cubicBezTo>
                  <a:pt x="297149" y="2349630"/>
                  <a:pt x="213106" y="1308578"/>
                  <a:pt x="57098" y="329422"/>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4631631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4932352" y="2264709"/>
            <a:ext cx="2327297" cy="2328582"/>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4713242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Welcome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15C0EFFB-66E1-4358-B88E-9F72ADE2B639}"/>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2330CB1-C1D7-49B6-AB5A-522713C4FF33}"/>
              </a:ext>
            </a:extLst>
          </p:cNvPr>
          <p:cNvSpPr>
            <a:spLocks noGrp="1"/>
          </p:cNvSpPr>
          <p:nvPr>
            <p:ph type="sldNum" sz="quarter" idx="11"/>
          </p:nvPr>
        </p:nvSpPr>
        <p:spPr/>
        <p:txBody>
          <a:bodyPr/>
          <a:lstStyle/>
          <a:p>
            <a:fld id="{EC419CCB-2C08-46B2-AC25-EE7A6EEF2377}" type="slidenum">
              <a:rPr lang="en-GB" smtClean="0"/>
              <a:t>‹#›</a:t>
            </a:fld>
            <a:endParaRPr lang="en-GB" dirty="0"/>
          </a:p>
        </p:txBody>
      </p:sp>
      <p:sp>
        <p:nvSpPr>
          <p:cNvPr id="6" name="Text Placeholder 12">
            <a:extLst>
              <a:ext uri="{FF2B5EF4-FFF2-40B4-BE49-F238E27FC236}">
                <a16:creationId xmlns:a16="http://schemas.microsoft.com/office/drawing/2014/main" id="{97623E08-1177-468D-824D-2508417977A1}"/>
              </a:ext>
            </a:extLst>
          </p:cNvPr>
          <p:cNvSpPr>
            <a:spLocks noGrp="1"/>
          </p:cNvSpPr>
          <p:nvPr>
            <p:ph type="body" sz="quarter" idx="15"/>
          </p:nvPr>
        </p:nvSpPr>
        <p:spPr>
          <a:xfrm>
            <a:off x="836098" y="1997970"/>
            <a:ext cx="10517702" cy="4162878"/>
          </a:xfrm>
          <a:prstGeom prst="rect">
            <a:avLst/>
          </a:prstGeom>
        </p:spPr>
        <p:txBody>
          <a:bodyPr lIns="90000" rIns="90000" numCol="2" spcCol="540000">
            <a:normAutofit/>
          </a:bodyPr>
          <a:lstStyle>
            <a:lvl1pPr marL="0" indent="-324000" algn="l">
              <a:buFont typeface="Arial" panose="020B0604020202020204" pitchFamily="34" charset="0"/>
              <a:buNone/>
              <a:defRPr sz="1600"/>
            </a:lvl1pPr>
            <a:lvl2pPr>
              <a:defRPr sz="1100"/>
            </a:lvl2pPr>
            <a:lvl3pPr>
              <a:defRPr sz="1100"/>
            </a:lvl3pPr>
            <a:lvl4pPr>
              <a:defRPr sz="1100"/>
            </a:lvl4pPr>
            <a:lvl5pPr>
              <a:defRPr sz="1100"/>
            </a:lvl5pPr>
          </a:lstStyle>
          <a:p>
            <a:pPr lvl="0"/>
            <a:r>
              <a:rPr lang="en-US"/>
              <a:t>Edit Master text styles</a:t>
            </a:r>
          </a:p>
        </p:txBody>
      </p:sp>
      <p:cxnSp>
        <p:nvCxnSpPr>
          <p:cNvPr id="7" name="Straight Connector 6"/>
          <p:cNvCxnSpPr/>
          <p:nvPr userDrawn="1"/>
        </p:nvCxnSpPr>
        <p:spPr>
          <a:xfrm>
            <a:off x="836098" y="1690688"/>
            <a:ext cx="105177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444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231F-3992-48BA-B470-8B080C6D076E}"/>
              </a:ext>
            </a:extLst>
          </p:cNvPr>
          <p:cNvSpPr>
            <a:spLocks noGrp="1"/>
          </p:cNvSpPr>
          <p:nvPr>
            <p:ph type="title" hasCustomPrompt="1"/>
          </p:nvPr>
        </p:nvSpPr>
        <p:spPr>
          <a:xfrm>
            <a:off x="838200" y="1187045"/>
            <a:ext cx="6234953" cy="1844675"/>
          </a:xfrm>
        </p:spPr>
        <p:txBody>
          <a:bodyPr/>
          <a:lstStyle>
            <a:lvl1pPr>
              <a:defRPr sz="6000">
                <a:solidFill>
                  <a:schemeClr val="bg1"/>
                </a:solidFill>
                <a:latin typeface="Arial" panose="020B0604020202020204" pitchFamily="34" charset="0"/>
                <a:cs typeface="Arial" panose="020B0604020202020204" pitchFamily="34" charset="0"/>
              </a:defRPr>
            </a:lvl1pPr>
          </a:lstStyle>
          <a:p>
            <a:r>
              <a:rPr lang="en-US" dirty="0"/>
              <a:t>Presentation title</a:t>
            </a:r>
            <a:endParaRPr lang="en-GB" dirty="0"/>
          </a:p>
        </p:txBody>
      </p:sp>
      <p:sp>
        <p:nvSpPr>
          <p:cNvPr id="17" name="Text Placeholder 2"/>
          <p:cNvSpPr>
            <a:spLocks noGrp="1"/>
          </p:cNvSpPr>
          <p:nvPr>
            <p:ph type="body" sz="quarter" idx="13" hasCustomPrompt="1"/>
          </p:nvPr>
        </p:nvSpPr>
        <p:spPr>
          <a:xfrm>
            <a:off x="838200" y="3240088"/>
            <a:ext cx="4359275" cy="709612"/>
          </a:xfrm>
          <a:prstGeom prst="rect">
            <a:avLst/>
          </a:prstGeom>
        </p:spPr>
        <p:txBody>
          <a:bodyPr>
            <a:noAutofit/>
          </a:bodyPr>
          <a:lstStyle>
            <a:lvl1pPr>
              <a:buNone/>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Edit Master text styles</a:t>
            </a:r>
          </a:p>
        </p:txBody>
      </p:sp>
      <p:sp>
        <p:nvSpPr>
          <p:cNvPr id="18" name="Text Placeholder 2"/>
          <p:cNvSpPr>
            <a:spLocks noGrp="1"/>
          </p:cNvSpPr>
          <p:nvPr>
            <p:ph type="body" sz="quarter" idx="14" hasCustomPrompt="1"/>
          </p:nvPr>
        </p:nvSpPr>
        <p:spPr>
          <a:xfrm>
            <a:off x="838199" y="4158068"/>
            <a:ext cx="4359275" cy="709612"/>
          </a:xfrm>
          <a:prstGeom prst="rect">
            <a:avLst/>
          </a:prstGeom>
        </p:spPr>
        <p:txBody>
          <a:bodyPr>
            <a:noAutofit/>
          </a:bodyPr>
          <a:lstStyle>
            <a:lvl1pPr>
              <a:buNone/>
              <a:defRPr sz="1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Edit Master text styles</a:t>
            </a:r>
          </a:p>
        </p:txBody>
      </p:sp>
      <p:sp>
        <p:nvSpPr>
          <p:cNvPr id="15" name="Picture Placeholder 28">
            <a:extLst>
              <a:ext uri="{FF2B5EF4-FFF2-40B4-BE49-F238E27FC236}">
                <a16:creationId xmlns:a16="http://schemas.microsoft.com/office/drawing/2014/main" id="{E8E8BA30-045C-4916-833F-585AB8AA773D}"/>
              </a:ext>
            </a:extLst>
          </p:cNvPr>
          <p:cNvSpPr>
            <a:spLocks noGrp="1"/>
          </p:cNvSpPr>
          <p:nvPr>
            <p:ph type="pic" sz="quarter" idx="12"/>
          </p:nvPr>
        </p:nvSpPr>
        <p:spPr>
          <a:xfrm>
            <a:off x="7177201" y="4101"/>
            <a:ext cx="5014912" cy="6858000"/>
          </a:xfrm>
          <a:custGeom>
            <a:avLst/>
            <a:gdLst>
              <a:gd name="connsiteX0" fmla="*/ 2140833 w 5014912"/>
              <a:gd name="connsiteY0" fmla="*/ 0 h 6858000"/>
              <a:gd name="connsiteX1" fmla="*/ 5014912 w 5014912"/>
              <a:gd name="connsiteY1" fmla="*/ 0 h 6858000"/>
              <a:gd name="connsiteX2" fmla="*/ 5014912 w 5014912"/>
              <a:gd name="connsiteY2" fmla="*/ 6858000 h 6858000"/>
              <a:gd name="connsiteX3" fmla="*/ 1672931 w 5014912"/>
              <a:gd name="connsiteY3" fmla="*/ 6858000 h 6858000"/>
              <a:gd name="connsiteX4" fmla="*/ 1608232 w 5014912"/>
              <a:gd name="connsiteY4" fmla="*/ 6804632 h 6858000"/>
              <a:gd name="connsiteX5" fmla="*/ 14351 w 5014912"/>
              <a:gd name="connsiteY5" fmla="*/ 4155885 h 6858000"/>
              <a:gd name="connsiteX6" fmla="*/ 0 w 5014912"/>
              <a:gd name="connsiteY6" fmla="*/ 4033546 h 6858000"/>
              <a:gd name="connsiteX7" fmla="*/ 0 w 5014912"/>
              <a:gd name="connsiteY7" fmla="*/ 3186369 h 6858000"/>
              <a:gd name="connsiteX8" fmla="*/ 14351 w 5014912"/>
              <a:gd name="connsiteY8" fmla="*/ 3064031 h 6858000"/>
              <a:gd name="connsiteX9" fmla="*/ 2111657 w 5014912"/>
              <a:gd name="connsiteY9" fmla="*/ 19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4912" h="6858000">
                <a:moveTo>
                  <a:pt x="2140833" y="0"/>
                </a:moveTo>
                <a:lnTo>
                  <a:pt x="5014912" y="0"/>
                </a:lnTo>
                <a:lnTo>
                  <a:pt x="5014912" y="6858000"/>
                </a:lnTo>
                <a:lnTo>
                  <a:pt x="1672931" y="6858000"/>
                </a:lnTo>
                <a:lnTo>
                  <a:pt x="1608232" y="6804632"/>
                </a:lnTo>
                <a:cubicBezTo>
                  <a:pt x="738582" y="6050838"/>
                  <a:pt x="169018" y="5143115"/>
                  <a:pt x="14351" y="4155885"/>
                </a:cubicBezTo>
                <a:lnTo>
                  <a:pt x="0" y="4033546"/>
                </a:lnTo>
                <a:lnTo>
                  <a:pt x="0" y="3186369"/>
                </a:lnTo>
                <a:lnTo>
                  <a:pt x="14351" y="3064031"/>
                </a:lnTo>
                <a:cubicBezTo>
                  <a:pt x="197140" y="1897304"/>
                  <a:pt x="959411" y="841625"/>
                  <a:pt x="2111657" y="19837"/>
                </a:cubicBezTo>
                <a:close/>
              </a:path>
            </a:pathLst>
          </a:custGeom>
        </p:spPr>
        <p:txBody>
          <a:bodyPr wrap="square">
            <a:noAutofit/>
          </a:bodyPr>
          <a:lstStyle>
            <a:lvl1pPr marL="0" indent="0">
              <a:buNone/>
              <a:defRPr/>
            </a:lvl1pPr>
          </a:lstStyle>
          <a:p>
            <a:r>
              <a:rPr lang="en-US"/>
              <a:t>Click icon to add picture</a:t>
            </a:r>
            <a:endParaRPr lang="en-US" dirty="0"/>
          </a:p>
        </p:txBody>
      </p:sp>
      <p:pic>
        <p:nvPicPr>
          <p:cNvPr id="5" name="Picture 4">
            <a:extLst>
              <a:ext uri="{FF2B5EF4-FFF2-40B4-BE49-F238E27FC236}">
                <a16:creationId xmlns:a16="http://schemas.microsoft.com/office/drawing/2014/main" id="{DEEBDB8F-9EE7-480E-8DCD-6D1A7E1CB1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199" y="5870245"/>
            <a:ext cx="3037573" cy="935726"/>
          </a:xfrm>
          <a:prstGeom prst="rect">
            <a:avLst/>
          </a:prstGeom>
        </p:spPr>
      </p:pic>
    </p:spTree>
    <p:extLst>
      <p:ext uri="{BB962C8B-B14F-4D97-AF65-F5344CB8AC3E}">
        <p14:creationId xmlns:p14="http://schemas.microsoft.com/office/powerpoint/2010/main" val="18318430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a:t>Click to edit Master title style</a:t>
            </a:r>
            <a:endParaRPr lang="en-GB" dirty="0"/>
          </a:p>
        </p:txBody>
      </p:sp>
      <p:sp>
        <p:nvSpPr>
          <p:cNvPr id="6" name="Text Placeholder 12">
            <a:extLst>
              <a:ext uri="{FF2B5EF4-FFF2-40B4-BE49-F238E27FC236}">
                <a16:creationId xmlns:a16="http://schemas.microsoft.com/office/drawing/2014/main" id="{97623E08-1177-468D-824D-2508417977A1}"/>
              </a:ext>
            </a:extLst>
          </p:cNvPr>
          <p:cNvSpPr>
            <a:spLocks noGrp="1"/>
          </p:cNvSpPr>
          <p:nvPr>
            <p:ph type="body" sz="quarter" idx="15"/>
          </p:nvPr>
        </p:nvSpPr>
        <p:spPr>
          <a:xfrm>
            <a:off x="836098" y="1997970"/>
            <a:ext cx="10517702" cy="4162878"/>
          </a:xfrm>
          <a:prstGeom prst="rect">
            <a:avLst/>
          </a:prstGeom>
        </p:spPr>
        <p:txBody>
          <a:bodyPr lIns="90000" rIns="90000" numCol="2" spcCol="540000">
            <a:normAutofit/>
          </a:bodyPr>
          <a:lstStyle>
            <a:lvl1pPr marL="0" indent="-324000" algn="l">
              <a:buFont typeface="Arial" panose="020B0604020202020204" pitchFamily="34" charset="0"/>
              <a:buNone/>
              <a:defRPr sz="1600"/>
            </a:lvl1pPr>
            <a:lvl2pPr>
              <a:defRPr sz="1100"/>
            </a:lvl2pPr>
            <a:lvl3pPr>
              <a:defRPr sz="1100"/>
            </a:lvl3pPr>
            <a:lvl4pPr>
              <a:defRPr sz="1100"/>
            </a:lvl4pPr>
            <a:lvl5pPr>
              <a:defRPr sz="1100"/>
            </a:lvl5pPr>
          </a:lstStyle>
          <a:p>
            <a:pPr lvl="0"/>
            <a:r>
              <a:rPr lang="en-US"/>
              <a:t>Edit Master text styles</a:t>
            </a:r>
          </a:p>
        </p:txBody>
      </p:sp>
      <p:pic>
        <p:nvPicPr>
          <p:cNvPr id="7" name="Picture 6">
            <a:extLst>
              <a:ext uri="{FF2B5EF4-FFF2-40B4-BE49-F238E27FC236}">
                <a16:creationId xmlns:a16="http://schemas.microsoft.com/office/drawing/2014/main" id="{DEEBDB8F-9EE7-480E-8DCD-6D1A7E1CB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541" y="11707"/>
            <a:ext cx="3037573" cy="935726"/>
          </a:xfrm>
          <a:prstGeom prst="rect">
            <a:avLst/>
          </a:prstGeom>
        </p:spPr>
      </p:pic>
    </p:spTree>
    <p:extLst>
      <p:ext uri="{BB962C8B-B14F-4D97-AF65-F5344CB8AC3E}">
        <p14:creationId xmlns:p14="http://schemas.microsoft.com/office/powerpoint/2010/main" val="37947355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slide - 3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a:t>Click to edit Master title style</a:t>
            </a:r>
            <a:endParaRPr lang="en-GB" dirty="0"/>
          </a:p>
        </p:txBody>
      </p:sp>
      <p:sp>
        <p:nvSpPr>
          <p:cNvPr id="6" name="Text Placeholder 12">
            <a:extLst>
              <a:ext uri="{FF2B5EF4-FFF2-40B4-BE49-F238E27FC236}">
                <a16:creationId xmlns:a16="http://schemas.microsoft.com/office/drawing/2014/main" id="{97623E08-1177-468D-824D-2508417977A1}"/>
              </a:ext>
            </a:extLst>
          </p:cNvPr>
          <p:cNvSpPr>
            <a:spLocks noGrp="1"/>
          </p:cNvSpPr>
          <p:nvPr>
            <p:ph type="body" sz="quarter" idx="15"/>
          </p:nvPr>
        </p:nvSpPr>
        <p:spPr>
          <a:xfrm>
            <a:off x="836098" y="1997970"/>
            <a:ext cx="10517702" cy="4162878"/>
          </a:xfrm>
          <a:prstGeom prst="rect">
            <a:avLst/>
          </a:prstGeom>
        </p:spPr>
        <p:txBody>
          <a:bodyPr>
            <a:normAutofit/>
          </a:bodyPr>
          <a:lstStyle>
            <a:lvl1pPr algn="l">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a:t>Edit Master text styles</a:t>
            </a:r>
          </a:p>
        </p:txBody>
      </p:sp>
      <p:pic>
        <p:nvPicPr>
          <p:cNvPr id="7" name="Picture 6">
            <a:extLst>
              <a:ext uri="{FF2B5EF4-FFF2-40B4-BE49-F238E27FC236}">
                <a16:creationId xmlns:a16="http://schemas.microsoft.com/office/drawing/2014/main" id="{DEEBDB8F-9EE7-480E-8DCD-6D1A7E1CB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541" y="11707"/>
            <a:ext cx="3037573" cy="935726"/>
          </a:xfrm>
          <a:prstGeom prst="rect">
            <a:avLst/>
          </a:prstGeom>
        </p:spPr>
      </p:pic>
    </p:spTree>
    <p:extLst>
      <p:ext uri="{BB962C8B-B14F-4D97-AF65-F5344CB8AC3E}">
        <p14:creationId xmlns:p14="http://schemas.microsoft.com/office/powerpoint/2010/main" val="7765492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F0C-9BE2-46B5-8604-CFEE7D4201D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pic>
        <p:nvPicPr>
          <p:cNvPr id="5" name="Picture 4">
            <a:extLst>
              <a:ext uri="{FF2B5EF4-FFF2-40B4-BE49-F238E27FC236}">
                <a16:creationId xmlns:a16="http://schemas.microsoft.com/office/drawing/2014/main" id="{DEEBDB8F-9EE7-480E-8DCD-6D1A7E1CB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541" y="11707"/>
            <a:ext cx="3037573" cy="935726"/>
          </a:xfrm>
          <a:prstGeom prst="rect">
            <a:avLst/>
          </a:prstGeom>
        </p:spPr>
      </p:pic>
    </p:spTree>
    <p:extLst>
      <p:ext uri="{BB962C8B-B14F-4D97-AF65-F5344CB8AC3E}">
        <p14:creationId xmlns:p14="http://schemas.microsoft.com/office/powerpoint/2010/main" val="17543895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F0C-9BE2-46B5-8604-CFEE7D4201D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8075254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blue arch">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7624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ank you 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1CBB951B-A0E7-4D4A-8E84-33BB0EA289BF}"/>
              </a:ext>
            </a:extLst>
          </p:cNvPr>
          <p:cNvSpPr>
            <a:spLocks noGrp="1"/>
          </p:cNvSpPr>
          <p:nvPr>
            <p:ph type="sldNum" sz="quarter" idx="16"/>
          </p:nvPr>
        </p:nvSpPr>
        <p:spPr>
          <a:xfrm>
            <a:off x="9342120" y="6359391"/>
            <a:ext cx="2743200" cy="365125"/>
          </a:xfrm>
          <a:prstGeom prst="rect">
            <a:avLst/>
          </a:prstGeom>
        </p:spPr>
        <p:txBody>
          <a:bodyPr/>
          <a:lstStyle/>
          <a:p>
            <a:fld id="{EC419CCB-2C08-46B2-AC25-EE7A6EEF2377}" type="slidenum">
              <a:rPr lang="en-GB" smtClean="0"/>
              <a:pPr/>
              <a:t>‹#›</a:t>
            </a:fld>
            <a:endParaRPr lang="en-GB"/>
          </a:p>
        </p:txBody>
      </p:sp>
      <p:sp>
        <p:nvSpPr>
          <p:cNvPr id="13" name="object 5"/>
          <p:cNvSpPr/>
          <p:nvPr userDrawn="1"/>
        </p:nvSpPr>
        <p:spPr>
          <a:xfrm>
            <a:off x="9031223" y="6209696"/>
            <a:ext cx="201168" cy="21640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Gotham Narrow Book" pitchFamily="50" charset="0"/>
            </a:endParaRPr>
          </a:p>
        </p:txBody>
      </p:sp>
      <p:sp>
        <p:nvSpPr>
          <p:cNvPr id="14" name="object 7"/>
          <p:cNvSpPr/>
          <p:nvPr userDrawn="1"/>
        </p:nvSpPr>
        <p:spPr>
          <a:xfrm>
            <a:off x="9034036" y="5851733"/>
            <a:ext cx="124396" cy="2365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Gotham Narrow Book" pitchFamily="50" charset="0"/>
            </a:endParaRPr>
          </a:p>
        </p:txBody>
      </p:sp>
      <p:sp>
        <p:nvSpPr>
          <p:cNvPr id="15" name="object 6"/>
          <p:cNvSpPr txBox="1"/>
          <p:nvPr userDrawn="1"/>
        </p:nvSpPr>
        <p:spPr>
          <a:xfrm>
            <a:off x="9021246" y="4761389"/>
            <a:ext cx="2118822" cy="509498"/>
          </a:xfrm>
          <a:prstGeom prst="rect">
            <a:avLst/>
          </a:prstGeom>
        </p:spPr>
        <p:txBody>
          <a:bodyPr vert="horz" wrap="square" lIns="0" tIns="10795" rIns="0" bIns="0" rtlCol="0">
            <a:spAutoFit/>
          </a:bodyPr>
          <a:lstStyle/>
          <a:p>
            <a:pPr lvl="0" defTabSz="457200">
              <a:lnSpc>
                <a:spcPct val="90000"/>
              </a:lnSpc>
              <a:spcBef>
                <a:spcPct val="20000"/>
              </a:spcBef>
              <a:defRPr/>
            </a:pPr>
            <a:r>
              <a:rPr lang="en-GB" altLang="en-US" sz="1200" dirty="0">
                <a:solidFill>
                  <a:prstClr val="white"/>
                </a:solidFill>
                <a:latin typeface="Arial" panose="020B0604020202020204" pitchFamily="34" charset="0"/>
                <a:ea typeface="MS PGothic" panose="020B0600070205080204" pitchFamily="34" charset="-128"/>
                <a:cs typeface="Arial" panose="020B0604020202020204" pitchFamily="34" charset="0"/>
              </a:rPr>
              <a:t>If you would like to discuss any aspect of this document, please contact:</a:t>
            </a:r>
            <a:endParaRPr sz="1100" dirty="0">
              <a:solidFill>
                <a:srgbClr val="FF0000"/>
              </a:solidFill>
              <a:latin typeface="Arial" panose="020B0604020202020204" pitchFamily="34" charset="0"/>
              <a:cs typeface="Arial" panose="020B0604020202020204" pitchFamily="34" charset="0"/>
            </a:endParaRPr>
          </a:p>
        </p:txBody>
      </p:sp>
      <p:sp>
        <p:nvSpPr>
          <p:cNvPr id="20" name="Text Placeholder 19"/>
          <p:cNvSpPr>
            <a:spLocks noGrp="1"/>
          </p:cNvSpPr>
          <p:nvPr>
            <p:ph type="body" sz="quarter" idx="17" hasCustomPrompt="1"/>
          </p:nvPr>
        </p:nvSpPr>
        <p:spPr>
          <a:xfrm>
            <a:off x="9021763" y="5270500"/>
            <a:ext cx="3063875" cy="581025"/>
          </a:xfrm>
        </p:spPr>
        <p:txBody>
          <a:bodyPr anchor="ctr">
            <a:normAutofit/>
          </a:bodyPr>
          <a:lstStyle>
            <a:lvl1pPr marL="0" indent="0">
              <a:buNone/>
              <a:defRPr sz="1200">
                <a:solidFill>
                  <a:srgbClr val="FF0000"/>
                </a:solidFill>
              </a:defRPr>
            </a:lvl1pPr>
          </a:lstStyle>
          <a:p>
            <a:pPr lvl="0"/>
            <a:r>
              <a:rPr lang="en-US" dirty="0"/>
              <a:t>Insert name here</a:t>
            </a:r>
            <a:endParaRPr lang="en-GB" dirty="0"/>
          </a:p>
        </p:txBody>
      </p:sp>
      <p:sp>
        <p:nvSpPr>
          <p:cNvPr id="22" name="Text Placeholder 21"/>
          <p:cNvSpPr>
            <a:spLocks noGrp="1"/>
          </p:cNvSpPr>
          <p:nvPr>
            <p:ph type="body" sz="quarter" idx="18" hasCustomPrompt="1"/>
          </p:nvPr>
        </p:nvSpPr>
        <p:spPr>
          <a:xfrm>
            <a:off x="9342120" y="5851525"/>
            <a:ext cx="2743518" cy="358775"/>
          </a:xfrm>
        </p:spPr>
        <p:txBody>
          <a:bodyPr>
            <a:noAutofit/>
          </a:bodyPr>
          <a:lstStyle>
            <a:lvl1pPr marL="0" indent="0">
              <a:lnSpc>
                <a:spcPct val="100000"/>
              </a:lnSpc>
              <a:buNone/>
              <a:defRPr sz="1200" baseline="0">
                <a:solidFill>
                  <a:srgbClr val="FF0000"/>
                </a:solidFill>
              </a:defRPr>
            </a:lvl1pPr>
          </a:lstStyle>
          <a:p>
            <a:pPr lvl="0"/>
            <a:r>
              <a:rPr lang="en-US" dirty="0"/>
              <a:t>Insert phone number here</a:t>
            </a:r>
            <a:endParaRPr lang="en-GB" dirty="0"/>
          </a:p>
        </p:txBody>
      </p:sp>
      <p:sp>
        <p:nvSpPr>
          <p:cNvPr id="24" name="Text Placeholder 23"/>
          <p:cNvSpPr>
            <a:spLocks noGrp="1"/>
          </p:cNvSpPr>
          <p:nvPr>
            <p:ph type="body" sz="quarter" idx="19" hasCustomPrompt="1"/>
          </p:nvPr>
        </p:nvSpPr>
        <p:spPr>
          <a:xfrm>
            <a:off x="9342438" y="6168711"/>
            <a:ext cx="2743200" cy="419704"/>
          </a:xfrm>
        </p:spPr>
        <p:txBody>
          <a:bodyPr>
            <a:normAutofit/>
          </a:bodyPr>
          <a:lstStyle>
            <a:lvl1pPr marL="0" indent="0" algn="l">
              <a:lnSpc>
                <a:spcPct val="100000"/>
              </a:lnSpc>
              <a:buNone/>
              <a:defRPr sz="1200">
                <a:solidFill>
                  <a:srgbClr val="FF0000"/>
                </a:solidFill>
              </a:defRPr>
            </a:lvl1pPr>
          </a:lstStyle>
          <a:p>
            <a:pPr lvl="0"/>
            <a:r>
              <a:rPr lang="en-US" dirty="0"/>
              <a:t>Insert email address here</a:t>
            </a:r>
            <a:endParaRPr lang="en-GB" dirty="0"/>
          </a:p>
        </p:txBody>
      </p:sp>
      <p:sp>
        <p:nvSpPr>
          <p:cNvPr id="28" name="Text Placeholder 3"/>
          <p:cNvSpPr txBox="1">
            <a:spLocks/>
          </p:cNvSpPr>
          <p:nvPr userDrawn="1"/>
        </p:nvSpPr>
        <p:spPr>
          <a:xfrm>
            <a:off x="838200" y="4083714"/>
            <a:ext cx="5226322" cy="518749"/>
          </a:xfrm>
          <a:prstGeom prst="rect">
            <a:avLst/>
          </a:prstGeom>
        </p:spPr>
        <p:txBody>
          <a:bodyPr vert="horz" lIns="46800" tIns="45720" rIns="46800" bIns="45720" rtlCol="0">
            <a:normAutofit fontScale="70000" lnSpcReduction="20000"/>
          </a:bodyPr>
          <a:lstStyle>
            <a:lvl1pPr marL="0" indent="-355600" algn="l" defTabSz="914400" rtl="0" eaLnBrk="1" latinLnBrk="0" hangingPunct="1">
              <a:lnSpc>
                <a:spcPct val="150000"/>
              </a:lnSpc>
              <a:spcBef>
                <a:spcPts val="1000"/>
              </a:spcBef>
              <a:buClr>
                <a:schemeClr val="tx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www.ajg.com/employeeexperience</a:t>
            </a:r>
            <a:endPar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Text Placeholder 8"/>
          <p:cNvSpPr txBox="1">
            <a:spLocks/>
          </p:cNvSpPr>
          <p:nvPr userDrawn="1"/>
        </p:nvSpPr>
        <p:spPr>
          <a:xfrm>
            <a:off x="838199" y="5359451"/>
            <a:ext cx="7054121" cy="1270230"/>
          </a:xfrm>
          <a:prstGeom prst="rect">
            <a:avLst/>
          </a:prstGeom>
        </p:spPr>
        <p:txBody>
          <a:bodyPr vert="horz" lIns="46800" tIns="45720" rIns="46800" bIns="45720" rtlCol="0">
            <a:normAutofit fontScale="55000" lnSpcReduction="20000"/>
          </a:bodyPr>
          <a:lstStyle>
            <a:lvl1pPr marL="0" indent="-355600" algn="l" defTabSz="914400" rtl="0" eaLnBrk="1" latinLnBrk="0" hangingPunct="1">
              <a:lnSpc>
                <a:spcPct val="150000"/>
              </a:lnSpc>
              <a:spcBef>
                <a:spcPts val="1000"/>
              </a:spcBef>
              <a:buClr>
                <a:schemeClr val="tx2"/>
              </a:buClr>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This document and its intellectual content is the property of Gallagher. No part of its content may be used or reproduced in part or in whole without the express written consent of Gallagher. All costs are subject to the standard Gallagher Terms of Business.</a:t>
            </a:r>
          </a:p>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lang="en-GB" sz="1400" kern="1200" dirty="0">
                <a:solidFill>
                  <a:schemeClr val="bg1"/>
                </a:solidFill>
                <a:effectLst/>
                <a:latin typeface="Arial" panose="020B0604020202020204" pitchFamily="34" charset="0"/>
                <a:ea typeface="+mn-ea"/>
                <a:cs typeface="Arial" panose="020B0604020202020204" pitchFamily="34" charset="0"/>
              </a:rPr>
              <a:t>Gallagher is a trading name of Gallagher Communication Limited. Registered in England and Wales with company number: 03688114 and with its registered office at: The </a:t>
            </a:r>
            <a:r>
              <a:rPr lang="en-GB" sz="1400" kern="1200" dirty="0" err="1">
                <a:solidFill>
                  <a:schemeClr val="bg1"/>
                </a:solidFill>
                <a:effectLst/>
                <a:latin typeface="Arial" panose="020B0604020202020204" pitchFamily="34" charset="0"/>
                <a:ea typeface="+mn-ea"/>
                <a:cs typeface="Arial" panose="020B0604020202020204" pitchFamily="34" charset="0"/>
              </a:rPr>
              <a:t>Walbrook</a:t>
            </a:r>
            <a:r>
              <a:rPr lang="en-GB" sz="1400" kern="1200" dirty="0">
                <a:solidFill>
                  <a:schemeClr val="bg1"/>
                </a:solidFill>
                <a:effectLst/>
                <a:latin typeface="Arial" panose="020B0604020202020204" pitchFamily="34" charset="0"/>
                <a:ea typeface="+mn-ea"/>
                <a:cs typeface="Arial" panose="020B0604020202020204" pitchFamily="34" charset="0"/>
              </a:rPr>
              <a:t> Building, 25 </a:t>
            </a:r>
            <a:r>
              <a:rPr lang="en-GB" sz="1400" kern="1200" dirty="0" err="1">
                <a:solidFill>
                  <a:schemeClr val="bg1"/>
                </a:solidFill>
                <a:effectLst/>
                <a:latin typeface="Arial" panose="020B0604020202020204" pitchFamily="34" charset="0"/>
                <a:ea typeface="+mn-ea"/>
                <a:cs typeface="Arial" panose="020B0604020202020204" pitchFamily="34" charset="0"/>
              </a:rPr>
              <a:t>Walbrook</a:t>
            </a:r>
            <a:r>
              <a:rPr lang="en-GB" sz="1400" kern="1200" dirty="0">
                <a:solidFill>
                  <a:schemeClr val="bg1"/>
                </a:solidFill>
                <a:effectLst/>
                <a:latin typeface="Arial" panose="020B0604020202020204" pitchFamily="34" charset="0"/>
                <a:ea typeface="+mn-ea"/>
                <a:cs typeface="Arial" panose="020B0604020202020204" pitchFamily="34" charset="0"/>
              </a:rPr>
              <a:t>, London, EC4N 8AW. </a:t>
            </a:r>
            <a:br>
              <a:rPr lang="en-GB" sz="1400" kern="1200" dirty="0">
                <a:solidFill>
                  <a:schemeClr val="bg1"/>
                </a:solidFill>
                <a:effectLst/>
                <a:latin typeface="Arial" panose="020B0604020202020204" pitchFamily="34" charset="0"/>
                <a:ea typeface="+mn-ea"/>
                <a:cs typeface="Arial" panose="020B0604020202020204" pitchFamily="34" charset="0"/>
              </a:rPr>
            </a:br>
            <a:br>
              <a:rPr lang="en-GB" sz="1400" kern="1200" dirty="0">
                <a:solidFill>
                  <a:schemeClr val="bg1"/>
                </a:solidFill>
                <a:effectLst/>
                <a:latin typeface="Arial" panose="020B0604020202020204" pitchFamily="34" charset="0"/>
                <a:ea typeface="+mn-ea"/>
                <a:cs typeface="Arial" panose="020B0604020202020204" pitchFamily="34" charset="0"/>
              </a:rPr>
            </a:br>
            <a:r>
              <a:rPr kumimoji="0" lang="en-GB" sz="1400" b="0"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a:rPr>
              <a:t>www.ajg.com/employeeexperience</a:t>
            </a: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p:txBody>
      </p:sp>
      <p:sp>
        <p:nvSpPr>
          <p:cNvPr id="30" name="Text Placeholder 4">
            <a:extLst>
              <a:ext uri="{FF2B5EF4-FFF2-40B4-BE49-F238E27FC236}">
                <a16:creationId xmlns:a16="http://schemas.microsoft.com/office/drawing/2014/main" id="{FD44178B-41C4-4B4A-B48B-A8B2B67907CE}"/>
              </a:ext>
            </a:extLst>
          </p:cNvPr>
          <p:cNvSpPr txBox="1">
            <a:spLocks/>
          </p:cNvSpPr>
          <p:nvPr userDrawn="1"/>
        </p:nvSpPr>
        <p:spPr>
          <a:xfrm>
            <a:off x="838200" y="2002885"/>
            <a:ext cx="10582275" cy="1929792"/>
          </a:xfrm>
          <a:prstGeom prst="rect">
            <a:avLst/>
          </a:prstGeom>
        </p:spPr>
        <p:txBody>
          <a:bodyPr vert="horz" lIns="46800" tIns="45720" rIns="46800" bIns="45720" rtlCol="0" anchor="ctr">
            <a:normAutofit/>
          </a:bodyPr>
          <a:lstStyle>
            <a:lvl1pPr marL="0" indent="0" algn="l" defTabSz="914400" rtl="0" eaLnBrk="1" latinLnBrk="0" hangingPunct="1">
              <a:lnSpc>
                <a:spcPct val="150000"/>
              </a:lnSpc>
              <a:spcBef>
                <a:spcPts val="1000"/>
              </a:spcBef>
              <a:buClr>
                <a:schemeClr val="tx2"/>
              </a:buClr>
              <a:buFont typeface="Arial" panose="020B0604020202020204" pitchFamily="34" charset="0"/>
              <a:buNone/>
              <a:defRPr sz="4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4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Thank you</a:t>
            </a:r>
            <a:endParaRPr kumimoji="0" lang="en-GB"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6158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C77012D-3639-4153-904F-BF0EF69157DD}"/>
              </a:ext>
            </a:extLst>
          </p:cNvPr>
          <p:cNvSpPr>
            <a:spLocks noGrp="1"/>
          </p:cNvSpPr>
          <p:nvPr>
            <p:ph type="body" sz="quarter" idx="13"/>
          </p:nvPr>
        </p:nvSpPr>
        <p:spPr>
          <a:xfrm>
            <a:off x="838200" y="4083714"/>
            <a:ext cx="5226322" cy="518749"/>
          </a:xfrm>
          <a:prstGeom prst="rect">
            <a:avLst/>
          </a:prstGeom>
        </p:spPr>
        <p:txBody>
          <a:bodyPr>
            <a:normAutofit/>
          </a:bodyPr>
          <a:lstStyle>
            <a:lvl1pPr algn="l">
              <a:buNone/>
              <a:defRPr sz="280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13" name="Text Placeholder 12">
            <a:extLst>
              <a:ext uri="{FF2B5EF4-FFF2-40B4-BE49-F238E27FC236}">
                <a16:creationId xmlns:a16="http://schemas.microsoft.com/office/drawing/2014/main" id="{9BF1DB54-5F3B-4FC6-81E1-10003F921844}"/>
              </a:ext>
            </a:extLst>
          </p:cNvPr>
          <p:cNvSpPr>
            <a:spLocks noGrp="1"/>
          </p:cNvSpPr>
          <p:nvPr>
            <p:ph type="body" sz="quarter" idx="14"/>
          </p:nvPr>
        </p:nvSpPr>
        <p:spPr>
          <a:xfrm>
            <a:off x="838200" y="4743842"/>
            <a:ext cx="3392090" cy="365125"/>
          </a:xfrm>
          <a:prstGeom prst="rect">
            <a:avLst/>
          </a:prstGeom>
        </p:spPr>
        <p:txBody>
          <a:bodyPr/>
          <a:lstStyle>
            <a:lvl1pPr marL="0" algn="l">
              <a:buNone/>
              <a:defRPr sz="140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81E2D8AE-CCAE-4376-B589-E8F8E4171B30}"/>
              </a:ext>
            </a:extLst>
          </p:cNvPr>
          <p:cNvSpPr>
            <a:spLocks noGrp="1"/>
          </p:cNvSpPr>
          <p:nvPr>
            <p:ph type="body" sz="quarter" idx="12"/>
          </p:nvPr>
        </p:nvSpPr>
        <p:spPr>
          <a:xfrm>
            <a:off x="838200" y="2002885"/>
            <a:ext cx="10582275" cy="1929792"/>
          </a:xfrm>
          <a:prstGeom prst="rect">
            <a:avLst/>
          </a:prstGeom>
        </p:spPr>
        <p:txBody>
          <a:bodyPr anchor="ctr"/>
          <a:lstStyle>
            <a:lvl1pPr marL="0" indent="0" algn="l">
              <a:buNone/>
              <a:defRPr sz="4000">
                <a:solidFill>
                  <a:schemeClr val="bg1"/>
                </a:solidFill>
              </a:defRPr>
            </a:lvl1pPr>
          </a:lstStyle>
          <a:p>
            <a:pPr lvl="0"/>
            <a:r>
              <a:rPr lang="en-US"/>
              <a:t>Edit Master text styles</a:t>
            </a:r>
          </a:p>
        </p:txBody>
      </p:sp>
      <p:sp>
        <p:nvSpPr>
          <p:cNvPr id="3" name="Footer Placeholder 2"/>
          <p:cNvSpPr>
            <a:spLocks noGrp="1"/>
          </p:cNvSpPr>
          <p:nvPr>
            <p:ph type="ftr" sz="quarter" idx="15"/>
          </p:nvPr>
        </p:nvSpPr>
        <p:spPr/>
        <p:txBody>
          <a:bodyPr/>
          <a:lstStyle>
            <a:lvl1pPr>
              <a:defRPr>
                <a:solidFill>
                  <a:schemeClr val="bg1"/>
                </a:solidFill>
              </a:defRPr>
            </a:lvl1pPr>
          </a:lstStyle>
          <a:p>
            <a:endParaRPr lang="en-GB" dirty="0"/>
          </a:p>
        </p:txBody>
      </p:sp>
      <p:sp>
        <p:nvSpPr>
          <p:cNvPr id="4" name="Slide Number Placeholder 3"/>
          <p:cNvSpPr>
            <a:spLocks noGrp="1"/>
          </p:cNvSpPr>
          <p:nvPr>
            <p:ph type="sldNum" sz="quarter" idx="16"/>
          </p:nvPr>
        </p:nvSpPr>
        <p:spPr/>
        <p:txBody>
          <a:bodyPr/>
          <a:lstStyle>
            <a:lvl1pPr>
              <a:defRPr>
                <a:solidFill>
                  <a:schemeClr val="bg1"/>
                </a:solidFill>
              </a:defRPr>
            </a:lvl1pPr>
          </a:lstStyle>
          <a:p>
            <a:fld id="{EC419CCB-2C08-46B2-AC25-EE7A6EEF2377}" type="slidenum">
              <a:rPr lang="en-GB" smtClean="0"/>
              <a:pPr/>
              <a:t>‹#›</a:t>
            </a:fld>
            <a:endParaRPr lang="en-GB"/>
          </a:p>
        </p:txBody>
      </p:sp>
    </p:spTree>
    <p:extLst>
      <p:ext uri="{BB962C8B-B14F-4D97-AF65-F5344CB8AC3E}">
        <p14:creationId xmlns:p14="http://schemas.microsoft.com/office/powerpoint/2010/main" val="25160354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0104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slide - 2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dirty="0"/>
              <a:t>Click to edit Master title style</a:t>
            </a:r>
            <a:endParaRPr lang="en-GB" dirty="0"/>
          </a:p>
        </p:txBody>
      </p:sp>
      <p:sp>
        <p:nvSpPr>
          <p:cNvPr id="7" name="Text Placeholder 10">
            <a:extLst>
              <a:ext uri="{FF2B5EF4-FFF2-40B4-BE49-F238E27FC236}">
                <a16:creationId xmlns:a16="http://schemas.microsoft.com/office/drawing/2014/main" id="{980A362A-1A8E-413F-9945-A78B1CA47753}"/>
              </a:ext>
            </a:extLst>
          </p:cNvPr>
          <p:cNvSpPr>
            <a:spLocks noGrp="1"/>
          </p:cNvSpPr>
          <p:nvPr>
            <p:ph type="body" sz="quarter" idx="13"/>
          </p:nvPr>
        </p:nvSpPr>
        <p:spPr>
          <a:xfrm>
            <a:off x="836084" y="1894985"/>
            <a:ext cx="10517540" cy="365125"/>
          </a:xfrm>
          <a:prstGeom prst="rect">
            <a:avLst/>
          </a:prstGeom>
        </p:spPr>
        <p:txBody>
          <a:bodyPr/>
          <a:lstStyle>
            <a:lvl1pPr marL="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dirty="0"/>
              <a:t>Click to edit Master text styles</a:t>
            </a:r>
          </a:p>
          <a:p>
            <a:pPr lvl="0"/>
            <a:endParaRPr lang="en-US" dirty="0"/>
          </a:p>
        </p:txBody>
      </p:sp>
      <p:sp>
        <p:nvSpPr>
          <p:cNvPr id="8" name="Text Placeholder 12">
            <a:extLst>
              <a:ext uri="{FF2B5EF4-FFF2-40B4-BE49-F238E27FC236}">
                <a16:creationId xmlns:a16="http://schemas.microsoft.com/office/drawing/2014/main" id="{97623E08-1177-468D-824D-2508417977A1}"/>
              </a:ext>
            </a:extLst>
          </p:cNvPr>
          <p:cNvSpPr>
            <a:spLocks noGrp="1"/>
          </p:cNvSpPr>
          <p:nvPr>
            <p:ph type="body" sz="quarter" idx="14"/>
          </p:nvPr>
        </p:nvSpPr>
        <p:spPr>
          <a:xfrm>
            <a:off x="836098" y="2459384"/>
            <a:ext cx="10517702" cy="3667306"/>
          </a:xfrm>
          <a:prstGeom prst="rect">
            <a:avLst/>
          </a:prstGeom>
        </p:spPr>
        <p:txBody>
          <a:bodyPr numCol="1">
            <a:normAutofit/>
          </a:bodyPr>
          <a:lstStyle>
            <a:lvl1pPr marL="0" indent="0" algn="l">
              <a:lnSpc>
                <a:spcPct val="150000"/>
              </a:lnSpc>
              <a:buFont typeface="Arial" panose="020B0604020202020204" pitchFamily="34" charset="0"/>
              <a:buNone/>
              <a:defRPr sz="1600"/>
            </a:lvl1pPr>
            <a:lvl2pPr>
              <a:defRPr sz="1100"/>
            </a:lvl2pPr>
            <a:lvl3pPr>
              <a:defRPr sz="1100"/>
            </a:lvl3pPr>
            <a:lvl4pPr>
              <a:defRPr sz="1100"/>
            </a:lvl4pPr>
            <a:lvl5pPr>
              <a:defRPr sz="1100"/>
            </a:lvl5pPr>
          </a:lstStyle>
          <a:p>
            <a:pPr lvl="0"/>
            <a:r>
              <a:rPr lang="en-US" dirty="0"/>
              <a:t>Click to edit Master text styles</a:t>
            </a:r>
          </a:p>
        </p:txBody>
      </p:sp>
      <p:pic>
        <p:nvPicPr>
          <p:cNvPr id="9" name="Picture 8">
            <a:extLst>
              <a:ext uri="{FF2B5EF4-FFF2-40B4-BE49-F238E27FC236}">
                <a16:creationId xmlns:a16="http://schemas.microsoft.com/office/drawing/2014/main" id="{DEEBDB8F-9EE7-480E-8DCD-6D1A7E1CB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541" y="11707"/>
            <a:ext cx="3037573" cy="935726"/>
          </a:xfrm>
          <a:prstGeom prst="rect">
            <a:avLst/>
          </a:prstGeom>
        </p:spPr>
      </p:pic>
    </p:spTree>
    <p:extLst>
      <p:ext uri="{BB962C8B-B14F-4D97-AF65-F5344CB8AC3E}">
        <p14:creationId xmlns:p14="http://schemas.microsoft.com/office/powerpoint/2010/main" val="15485183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ontent slide - 4 (left pic)">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5CB677-B555-D44E-B07A-660E18E83C6D}"/>
              </a:ext>
            </a:extLst>
          </p:cNvPr>
          <p:cNvSpPr>
            <a:spLocks noGrp="1"/>
          </p:cNvSpPr>
          <p:nvPr>
            <p:ph type="pic" sz="quarter" idx="12"/>
          </p:nvPr>
        </p:nvSpPr>
        <p:spPr>
          <a:xfrm>
            <a:off x="1080484" y="0"/>
            <a:ext cx="4884744" cy="6858000"/>
          </a:xfrm>
          <a:custGeom>
            <a:avLst/>
            <a:gdLst>
              <a:gd name="connsiteX0" fmla="*/ 0 w 4884744"/>
              <a:gd name="connsiteY0" fmla="*/ 0 h 6858000"/>
              <a:gd name="connsiteX1" fmla="*/ 4617784 w 4884744"/>
              <a:gd name="connsiteY1" fmla="*/ 0 h 6858000"/>
              <a:gd name="connsiteX2" fmla="*/ 4644693 w 4884744"/>
              <a:gd name="connsiteY2" fmla="*/ 155249 h 6858000"/>
              <a:gd name="connsiteX3" fmla="*/ 4884744 w 4884744"/>
              <a:gd name="connsiteY3" fmla="*/ 3254828 h 6858000"/>
              <a:gd name="connsiteX4" fmla="*/ 4560748 w 4884744"/>
              <a:gd name="connsiteY4" fmla="*/ 6838717 h 6858000"/>
              <a:gd name="connsiteX5" fmla="*/ 4556853 w 4884744"/>
              <a:gd name="connsiteY5" fmla="*/ 6858000 h 6858000"/>
              <a:gd name="connsiteX6" fmla="*/ 0 w 4884744"/>
              <a:gd name="connsiteY6" fmla="*/ 6858000 h 6858000"/>
              <a:gd name="connsiteX7" fmla="*/ 69327 w 4884744"/>
              <a:gd name="connsiteY7" fmla="*/ 6458027 h 6858000"/>
              <a:gd name="connsiteX8" fmla="*/ 303914 w 4884744"/>
              <a:gd name="connsiteY8" fmla="*/ 3428999 h 6858000"/>
              <a:gd name="connsiteX9" fmla="*/ 69327 w 4884744"/>
              <a:gd name="connsiteY9" fmla="*/ 399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4744" h="6858000">
                <a:moveTo>
                  <a:pt x="0" y="0"/>
                </a:moveTo>
                <a:lnTo>
                  <a:pt x="4617784" y="0"/>
                </a:lnTo>
                <a:lnTo>
                  <a:pt x="4644693" y="155249"/>
                </a:lnTo>
                <a:cubicBezTo>
                  <a:pt x="4800702" y="1134405"/>
                  <a:pt x="4884744" y="2175457"/>
                  <a:pt x="4884744" y="3254828"/>
                </a:cubicBezTo>
                <a:cubicBezTo>
                  <a:pt x="4884744" y="4514094"/>
                  <a:pt x="4770353" y="5721204"/>
                  <a:pt x="4560748" y="6838717"/>
                </a:cubicBezTo>
                <a:lnTo>
                  <a:pt x="4556853" y="6858000"/>
                </a:lnTo>
                <a:lnTo>
                  <a:pt x="0" y="6858000"/>
                </a:lnTo>
                <a:lnTo>
                  <a:pt x="69327" y="6458027"/>
                </a:lnTo>
                <a:cubicBezTo>
                  <a:pt x="221784" y="5501158"/>
                  <a:pt x="303914" y="4483802"/>
                  <a:pt x="303914" y="3428999"/>
                </a:cubicBezTo>
                <a:cubicBezTo>
                  <a:pt x="303914" y="2374196"/>
                  <a:pt x="221784" y="1356840"/>
                  <a:pt x="69327" y="399971"/>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4" name="Title 1">
            <a:extLst>
              <a:ext uri="{FF2B5EF4-FFF2-40B4-BE49-F238E27FC236}">
                <a16:creationId xmlns:a16="http://schemas.microsoft.com/office/drawing/2014/main" id="{4763CC89-EB0D-4AA9-A38F-7C73A6136D49}"/>
              </a:ext>
            </a:extLst>
          </p:cNvPr>
          <p:cNvSpPr>
            <a:spLocks noGrp="1"/>
          </p:cNvSpPr>
          <p:nvPr>
            <p:ph type="title"/>
          </p:nvPr>
        </p:nvSpPr>
        <p:spPr>
          <a:xfrm>
            <a:off x="6226774" y="450300"/>
            <a:ext cx="5180071" cy="1593529"/>
          </a:xfrm>
        </p:spPr>
        <p:txBody>
          <a:bodyPr/>
          <a:lstStyle>
            <a:lvl1pPr>
              <a:defRPr>
                <a:solidFill>
                  <a:srgbClr val="0D103C"/>
                </a:solidFill>
              </a:defRPr>
            </a:lvl1pPr>
          </a:lstStyle>
          <a:p>
            <a:r>
              <a:rPr lang="en-US"/>
              <a:t>Click to edit Master title style</a:t>
            </a:r>
            <a:endParaRPr lang="en-GB" dirty="0"/>
          </a:p>
        </p:txBody>
      </p:sp>
      <p:sp>
        <p:nvSpPr>
          <p:cNvPr id="5" name="Text Placeholder 10">
            <a:extLst>
              <a:ext uri="{FF2B5EF4-FFF2-40B4-BE49-F238E27FC236}">
                <a16:creationId xmlns:a16="http://schemas.microsoft.com/office/drawing/2014/main" id="{28367750-1993-44EC-9EFF-C3DEA3309070}"/>
              </a:ext>
            </a:extLst>
          </p:cNvPr>
          <p:cNvSpPr>
            <a:spLocks noGrp="1"/>
          </p:cNvSpPr>
          <p:nvPr>
            <p:ph type="body" sz="quarter" idx="14"/>
          </p:nvPr>
        </p:nvSpPr>
        <p:spPr>
          <a:xfrm>
            <a:off x="6226847" y="2287563"/>
            <a:ext cx="5180073" cy="388601"/>
          </a:xfrm>
          <a:prstGeom prst="rect">
            <a:avLst/>
          </a:prstGeom>
        </p:spPr>
        <p:txBody>
          <a:bodyPr/>
          <a:lstStyle>
            <a:lvl1pPr marL="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6" name="Text Placeholder 12">
            <a:extLst>
              <a:ext uri="{FF2B5EF4-FFF2-40B4-BE49-F238E27FC236}">
                <a16:creationId xmlns:a16="http://schemas.microsoft.com/office/drawing/2014/main" id="{6B2A4618-4352-4912-B66B-D8C25AAADF4F}"/>
              </a:ext>
            </a:extLst>
          </p:cNvPr>
          <p:cNvSpPr>
            <a:spLocks noGrp="1"/>
          </p:cNvSpPr>
          <p:nvPr>
            <p:ph type="body" sz="quarter" idx="16"/>
          </p:nvPr>
        </p:nvSpPr>
        <p:spPr>
          <a:xfrm>
            <a:off x="6226822" y="2903513"/>
            <a:ext cx="5180152" cy="3218154"/>
          </a:xfrm>
          <a:prstGeom prst="rect">
            <a:avLst/>
          </a:prstGeom>
        </p:spPr>
        <p:txBody>
          <a:bodyPr>
            <a:normAutofit/>
          </a:bodyPr>
          <a:lstStyle>
            <a:lvl1pPr marL="355600" indent="-355600" algn="l">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a:t>Edit Master text styles</a:t>
            </a:r>
          </a:p>
        </p:txBody>
      </p:sp>
      <p:sp>
        <p:nvSpPr>
          <p:cNvPr id="9" name="Slide Number Placeholder 3">
            <a:extLst>
              <a:ext uri="{FF2B5EF4-FFF2-40B4-BE49-F238E27FC236}">
                <a16:creationId xmlns:a16="http://schemas.microsoft.com/office/drawing/2014/main" id="{6B7E07D7-C7BD-48D2-B45D-094B1C1603E2}"/>
              </a:ext>
            </a:extLst>
          </p:cNvPr>
          <p:cNvSpPr>
            <a:spLocks noGrp="1"/>
          </p:cNvSpPr>
          <p:nvPr>
            <p:ph type="sldNum" sz="quarter" idx="17"/>
          </p:nvPr>
        </p:nvSpPr>
        <p:spPr>
          <a:xfrm>
            <a:off x="9309428" y="6369050"/>
            <a:ext cx="2743200" cy="365125"/>
          </a:xfrm>
        </p:spPr>
        <p:txBody>
          <a:bodyPr/>
          <a:lstStyle>
            <a:lvl1pPr>
              <a:defRPr>
                <a:solidFill>
                  <a:schemeClr val="bg2">
                    <a:lumMod val="75000"/>
                  </a:schemeClr>
                </a:solidFill>
              </a:defRPr>
            </a:lvl1pPr>
          </a:lstStyle>
          <a:p>
            <a:fld id="{EC419CCB-2C08-46B2-AC25-EE7A6EEF2377}" type="slidenum">
              <a:rPr lang="en-GB" smtClean="0"/>
              <a:pPr/>
              <a:t>‹#›</a:t>
            </a:fld>
            <a:endParaRPr lang="en-GB" dirty="0"/>
          </a:p>
        </p:txBody>
      </p:sp>
    </p:spTree>
    <p:extLst>
      <p:ext uri="{BB962C8B-B14F-4D97-AF65-F5344CB8AC3E}">
        <p14:creationId xmlns:p14="http://schemas.microsoft.com/office/powerpoint/2010/main" val="15399089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Visuals - 3">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51756A97-86E2-4C08-826E-D313C32316B3}"/>
              </a:ext>
            </a:extLst>
          </p:cNvPr>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D36B7650-901E-4AB9-B162-0D028540017E}"/>
              </a:ext>
            </a:extLst>
          </p:cNvPr>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0EBD71B0-6DFE-4926-B500-1D1D1C4D6672}"/>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5D5C16E2-E479-40C0-B45E-306B79799B48}"/>
              </a:ext>
            </a:extLst>
          </p:cNvPr>
          <p:cNvSpPr>
            <a:spLocks noGrp="1"/>
          </p:cNvSpPr>
          <p:nvPr>
            <p:ph type="sldNum" sz="quarter" idx="11"/>
          </p:nvPr>
        </p:nvSpPr>
        <p:spPr/>
        <p:txBody>
          <a:bodyPr/>
          <a:lstStyle>
            <a:lvl1pPr>
              <a:defRPr>
                <a:solidFill>
                  <a:schemeClr val="bg1"/>
                </a:solidFill>
              </a:defRPr>
            </a:lvl1pPr>
          </a:lstStyle>
          <a:p>
            <a:fld id="{EC419CCB-2C08-46B2-AC25-EE7A6EEF2377}" type="slidenum">
              <a:rPr lang="en-GB" smtClean="0"/>
              <a:pPr/>
              <a:t>‹#›</a:t>
            </a:fld>
            <a:endParaRPr lang="en-GB" dirty="0">
              <a:solidFill>
                <a:schemeClr val="bg1"/>
              </a:solidFill>
            </a:endParaRPr>
          </a:p>
        </p:txBody>
      </p:sp>
      <p:sp>
        <p:nvSpPr>
          <p:cNvPr id="5" name="Picture Placeholder 8">
            <a:extLst>
              <a:ext uri="{FF2B5EF4-FFF2-40B4-BE49-F238E27FC236}">
                <a16:creationId xmlns:a16="http://schemas.microsoft.com/office/drawing/2014/main" id="{5093EB22-C43D-4000-A364-FE054D6ED876}"/>
              </a:ext>
            </a:extLst>
          </p:cNvPr>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C121276A-7CE2-4989-B861-4E6F9BF09BBC}"/>
              </a:ext>
            </a:extLst>
          </p:cNvPr>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14" name="Title 1">
            <a:extLst>
              <a:ext uri="{FF2B5EF4-FFF2-40B4-BE49-F238E27FC236}">
                <a16:creationId xmlns:a16="http://schemas.microsoft.com/office/drawing/2014/main" id="{EDC17B88-20F1-48A3-9F58-46FEE37F11BF}"/>
              </a:ext>
            </a:extLst>
          </p:cNvPr>
          <p:cNvSpPr>
            <a:spLocks noGrp="1"/>
          </p:cNvSpPr>
          <p:nvPr>
            <p:ph type="title"/>
          </p:nvPr>
        </p:nvSpPr>
        <p:spPr>
          <a:xfrm>
            <a:off x="838200" y="241300"/>
            <a:ext cx="4810051" cy="1997075"/>
          </a:xfrm>
        </p:spPr>
        <p:txBody>
          <a:bodyPr/>
          <a:lstStyle>
            <a:lvl1pPr>
              <a:defRPr>
                <a:solidFill>
                  <a:srgbClr val="0D103C"/>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5" name="Text Placeholder 10">
            <a:extLst>
              <a:ext uri="{FF2B5EF4-FFF2-40B4-BE49-F238E27FC236}">
                <a16:creationId xmlns:a16="http://schemas.microsoft.com/office/drawing/2014/main" id="{E1EC8BB7-77A5-4CCD-925A-05D927BFE11C}"/>
              </a:ext>
            </a:extLst>
          </p:cNvPr>
          <p:cNvSpPr>
            <a:spLocks noGrp="1"/>
          </p:cNvSpPr>
          <p:nvPr>
            <p:ph type="body" sz="quarter" idx="17"/>
          </p:nvPr>
        </p:nvSpPr>
        <p:spPr>
          <a:xfrm>
            <a:off x="838200" y="2465388"/>
            <a:ext cx="4810051" cy="384993"/>
          </a:xfrm>
          <a:prstGeom prst="rect">
            <a:avLst/>
          </a:prstGeom>
        </p:spPr>
        <p:txBody>
          <a:bodyPr/>
          <a:lstStyle>
            <a:lvl1pPr marL="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16" name="Text Placeholder 12">
            <a:extLst>
              <a:ext uri="{FF2B5EF4-FFF2-40B4-BE49-F238E27FC236}">
                <a16:creationId xmlns:a16="http://schemas.microsoft.com/office/drawing/2014/main" id="{982FDAA1-C165-4E0D-BBC5-8A58B5C1CDFD}"/>
              </a:ext>
            </a:extLst>
          </p:cNvPr>
          <p:cNvSpPr>
            <a:spLocks noGrp="1"/>
          </p:cNvSpPr>
          <p:nvPr>
            <p:ph type="body" sz="quarter" idx="18"/>
          </p:nvPr>
        </p:nvSpPr>
        <p:spPr>
          <a:xfrm>
            <a:off x="838200" y="3081338"/>
            <a:ext cx="4810125" cy="3071812"/>
          </a:xfrm>
          <a:prstGeom prst="rect">
            <a:avLst/>
          </a:prstGeom>
        </p:spPr>
        <p:txBody>
          <a:bodyPr/>
          <a:lstStyle>
            <a:lvl1pPr marL="0" indent="0" algn="l">
              <a:buFont typeface="Arial" panose="020B0604020202020204" pitchFamily="34" charset="0"/>
              <a:buNone/>
              <a:defRPr sz="1600"/>
            </a:lvl1pPr>
            <a:lvl2pPr>
              <a:defRPr sz="1100"/>
            </a:lvl2pPr>
            <a:lvl3pPr>
              <a:defRPr sz="1100"/>
            </a:lvl3pPr>
            <a:lvl4pPr>
              <a:defRPr sz="1100"/>
            </a:lvl4pPr>
            <a:lvl5pPr>
              <a:defRPr sz="1100"/>
            </a:lvl5pPr>
          </a:lstStyle>
          <a:p>
            <a:pPr lvl="0"/>
            <a:r>
              <a:rPr lang="en-US"/>
              <a:t>Edit Master text styles</a:t>
            </a:r>
          </a:p>
        </p:txBody>
      </p:sp>
    </p:spTree>
    <p:extLst>
      <p:ext uri="{BB962C8B-B14F-4D97-AF65-F5344CB8AC3E}">
        <p14:creationId xmlns:p14="http://schemas.microsoft.com/office/powerpoint/2010/main" val="13464658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Content slide -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77D4B63C-35C1-42CB-B1AC-B475AC1898D1}"/>
              </a:ext>
            </a:extLst>
          </p:cNvPr>
          <p:cNvSpPr/>
          <p:nvPr userDrawn="1"/>
        </p:nvSpPr>
        <p:spPr>
          <a:xfrm rot="10800000">
            <a:off x="1" y="-1"/>
            <a:ext cx="11187877" cy="6858001"/>
          </a:xfrm>
          <a:custGeom>
            <a:avLst/>
            <a:gdLst>
              <a:gd name="connsiteX0" fmla="*/ 8781168 w 11187877"/>
              <a:gd name="connsiteY0" fmla="*/ 6858001 h 6858001"/>
              <a:gd name="connsiteX1" fmla="*/ 0 w 11187877"/>
              <a:gd name="connsiteY1" fmla="*/ 6858001 h 6858001"/>
              <a:gd name="connsiteX2" fmla="*/ 5713 w 11187877"/>
              <a:gd name="connsiteY2" fmla="*/ 6416938 h 6858001"/>
              <a:gd name="connsiteX3" fmla="*/ 1669540 w 11187877"/>
              <a:gd name="connsiteY3" fmla="*/ 130993 h 6858001"/>
              <a:gd name="connsiteX4" fmla="*/ 1758572 w 11187877"/>
              <a:gd name="connsiteY4" fmla="*/ 0 h 6858001"/>
              <a:gd name="connsiteX5" fmla="*/ 7022595 w 11187877"/>
              <a:gd name="connsiteY5" fmla="*/ 0 h 6858001"/>
              <a:gd name="connsiteX6" fmla="*/ 9533249 w 11187877"/>
              <a:gd name="connsiteY6" fmla="*/ 0 h 6858001"/>
              <a:gd name="connsiteX7" fmla="*/ 11187877 w 11187877"/>
              <a:gd name="connsiteY7" fmla="*/ 0 h 6858001"/>
              <a:gd name="connsiteX8" fmla="*/ 11187877 w 11187877"/>
              <a:gd name="connsiteY8" fmla="*/ 6858000 h 6858001"/>
              <a:gd name="connsiteX9" fmla="*/ 8781168 w 11187877"/>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7877" h="6858001">
                <a:moveTo>
                  <a:pt x="8781168" y="6858001"/>
                </a:moveTo>
                <a:lnTo>
                  <a:pt x="0" y="6858001"/>
                </a:lnTo>
                <a:lnTo>
                  <a:pt x="5713" y="6416938"/>
                </a:lnTo>
                <a:cubicBezTo>
                  <a:pt x="71860" y="3869562"/>
                  <a:pt x="707730" y="1615614"/>
                  <a:pt x="1669540" y="130993"/>
                </a:cubicBezTo>
                <a:lnTo>
                  <a:pt x="1758572" y="0"/>
                </a:lnTo>
                <a:lnTo>
                  <a:pt x="7022595" y="0"/>
                </a:lnTo>
                <a:lnTo>
                  <a:pt x="9533249" y="0"/>
                </a:lnTo>
                <a:lnTo>
                  <a:pt x="11187877" y="0"/>
                </a:lnTo>
                <a:lnTo>
                  <a:pt x="11187877" y="6858000"/>
                </a:lnTo>
                <a:lnTo>
                  <a:pt x="8781168" y="6858000"/>
                </a:lnTo>
                <a:close/>
              </a:path>
            </a:pathLst>
          </a:cu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 name="Title 1">
            <a:extLst>
              <a:ext uri="{FF2B5EF4-FFF2-40B4-BE49-F238E27FC236}">
                <a16:creationId xmlns:a16="http://schemas.microsoft.com/office/drawing/2014/main" id="{2373AE4B-28FC-4752-AF84-09B5BEC398B1}"/>
              </a:ext>
            </a:extLst>
          </p:cNvPr>
          <p:cNvSpPr>
            <a:spLocks noGrp="1"/>
          </p:cNvSpPr>
          <p:nvPr>
            <p:ph type="title"/>
          </p:nvPr>
        </p:nvSpPr>
        <p:spPr>
          <a:xfrm>
            <a:off x="838200" y="365125"/>
            <a:ext cx="8844331" cy="1325563"/>
          </a:xfrm>
        </p:spPr>
        <p:txBody>
          <a:bodyPr/>
          <a:lstStyle/>
          <a:p>
            <a:r>
              <a:rPr lang="en-US" dirty="0"/>
              <a:t>Click to edit Master title style</a:t>
            </a:r>
            <a:endParaRPr lang="en-GB" dirty="0"/>
          </a:p>
        </p:txBody>
      </p:sp>
      <p:sp>
        <p:nvSpPr>
          <p:cNvPr id="4" name="Slide Number Placeholder 3">
            <a:extLst>
              <a:ext uri="{FF2B5EF4-FFF2-40B4-BE49-F238E27FC236}">
                <a16:creationId xmlns:a16="http://schemas.microsoft.com/office/drawing/2014/main" id="{01CFEB1A-FA8F-4169-9947-6BF585FB5BBA}"/>
              </a:ext>
            </a:extLst>
          </p:cNvPr>
          <p:cNvSpPr>
            <a:spLocks noGrp="1"/>
          </p:cNvSpPr>
          <p:nvPr>
            <p:ph type="sldNum" sz="quarter" idx="11"/>
          </p:nvPr>
        </p:nvSpPr>
        <p:spPr>
          <a:xfrm>
            <a:off x="9282877" y="6356350"/>
            <a:ext cx="2743200" cy="365125"/>
          </a:xfrm>
        </p:spPr>
        <p:txBody>
          <a:bodyPr/>
          <a:lstStyle>
            <a:lvl1pPr>
              <a:defRPr>
                <a:solidFill>
                  <a:schemeClr val="bg1"/>
                </a:solidFill>
              </a:defRPr>
            </a:lvl1pPr>
          </a:lstStyle>
          <a:p>
            <a:fld id="{EC419CCB-2C08-46B2-AC25-EE7A6EEF2377}" type="slidenum">
              <a:rPr lang="en-GB" smtClean="0"/>
              <a:pPr/>
              <a:t>‹#›</a:t>
            </a:fld>
            <a:endParaRPr lang="en-GB" dirty="0">
              <a:solidFill>
                <a:schemeClr val="bg1"/>
              </a:solidFill>
            </a:endParaRPr>
          </a:p>
        </p:txBody>
      </p:sp>
      <p:sp>
        <p:nvSpPr>
          <p:cNvPr id="9" name="Text Placeholder 10">
            <a:extLst>
              <a:ext uri="{FF2B5EF4-FFF2-40B4-BE49-F238E27FC236}">
                <a16:creationId xmlns:a16="http://schemas.microsoft.com/office/drawing/2014/main" id="{44C22850-DE81-4CF5-9304-E4D40B9C6938}"/>
              </a:ext>
            </a:extLst>
          </p:cNvPr>
          <p:cNvSpPr>
            <a:spLocks noGrp="1"/>
          </p:cNvSpPr>
          <p:nvPr>
            <p:ph type="body" sz="quarter" idx="13"/>
          </p:nvPr>
        </p:nvSpPr>
        <p:spPr>
          <a:xfrm>
            <a:off x="836084" y="1894985"/>
            <a:ext cx="8846447" cy="365125"/>
          </a:xfrm>
          <a:prstGeom prst="rect">
            <a:avLst/>
          </a:prstGeom>
        </p:spPr>
        <p:txBody>
          <a:bodyPr/>
          <a:lstStyle>
            <a:lvl1pPr marL="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dirty="0"/>
              <a:t>Click to edit Master text styles</a:t>
            </a:r>
          </a:p>
          <a:p>
            <a:pPr lvl="0"/>
            <a:endParaRPr lang="en-US" dirty="0"/>
          </a:p>
        </p:txBody>
      </p:sp>
      <p:sp>
        <p:nvSpPr>
          <p:cNvPr id="10" name="Text Placeholder 12">
            <a:extLst>
              <a:ext uri="{FF2B5EF4-FFF2-40B4-BE49-F238E27FC236}">
                <a16:creationId xmlns:a16="http://schemas.microsoft.com/office/drawing/2014/main" id="{3938C06D-C05A-4BBC-BD46-AF93DC560C1B}"/>
              </a:ext>
            </a:extLst>
          </p:cNvPr>
          <p:cNvSpPr>
            <a:spLocks noGrp="1"/>
          </p:cNvSpPr>
          <p:nvPr>
            <p:ph type="body" sz="quarter" idx="14"/>
          </p:nvPr>
        </p:nvSpPr>
        <p:spPr>
          <a:xfrm>
            <a:off x="836098" y="2459384"/>
            <a:ext cx="8846583" cy="3667306"/>
          </a:xfrm>
          <a:prstGeom prst="rect">
            <a:avLst/>
          </a:prstGeom>
        </p:spPr>
        <p:txBody>
          <a:bodyPr>
            <a:normAutofit/>
          </a:bodyPr>
          <a:lstStyle>
            <a:lvl1pPr marL="355600" indent="-355600" algn="l">
              <a:lnSpc>
                <a:spcPct val="150000"/>
              </a:lnSpc>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dirty="0"/>
              <a:t>Click to edit Master text styles</a:t>
            </a:r>
          </a:p>
        </p:txBody>
      </p:sp>
    </p:spTree>
    <p:extLst>
      <p:ext uri="{BB962C8B-B14F-4D97-AF65-F5344CB8AC3E}">
        <p14:creationId xmlns:p14="http://schemas.microsoft.com/office/powerpoint/2010/main" val="37458842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9177638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ont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3D60735A-3347-4A5E-9BCE-21FCA2BCE57D}"/>
              </a:ext>
            </a:extLst>
          </p:cNvPr>
          <p:cNvSpPr>
            <a:spLocks noGrp="1"/>
          </p:cNvSpPr>
          <p:nvPr>
            <p:ph type="pic" sz="quarter" idx="15"/>
          </p:nvPr>
        </p:nvSpPr>
        <p:spPr>
          <a:xfrm>
            <a:off x="6465890" y="-30478"/>
            <a:ext cx="5744826" cy="6888479"/>
          </a:xfrm>
          <a:custGeom>
            <a:avLst/>
            <a:gdLst>
              <a:gd name="connsiteX0" fmla="*/ 0 w 5744826"/>
              <a:gd name="connsiteY0" fmla="*/ 0 h 6888479"/>
              <a:gd name="connsiteX1" fmla="*/ 5744826 w 5744826"/>
              <a:gd name="connsiteY1" fmla="*/ 0 h 6888479"/>
              <a:gd name="connsiteX2" fmla="*/ 5744826 w 5744826"/>
              <a:gd name="connsiteY2" fmla="*/ 6888479 h 6888479"/>
              <a:gd name="connsiteX3" fmla="*/ 6655 w 5744826"/>
              <a:gd name="connsiteY3" fmla="*/ 6888479 h 6888479"/>
              <a:gd name="connsiteX4" fmla="*/ 13219 w 5744826"/>
              <a:gd name="connsiteY4" fmla="*/ 6858412 h 6888479"/>
              <a:gd name="connsiteX5" fmla="*/ 344788 w 5744826"/>
              <a:gd name="connsiteY5" fmla="*/ 3459479 h 6888479"/>
              <a:gd name="connsiteX6" fmla="*/ 13219 w 5744826"/>
              <a:gd name="connsiteY6" fmla="*/ 60547 h 688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4826" h="6888479">
                <a:moveTo>
                  <a:pt x="0" y="0"/>
                </a:moveTo>
                <a:lnTo>
                  <a:pt x="5744826" y="0"/>
                </a:lnTo>
                <a:lnTo>
                  <a:pt x="5744826" y="6888479"/>
                </a:lnTo>
                <a:lnTo>
                  <a:pt x="6655" y="6888479"/>
                </a:lnTo>
                <a:lnTo>
                  <a:pt x="13219" y="6858412"/>
                </a:lnTo>
                <a:cubicBezTo>
                  <a:pt x="228705" y="5784691"/>
                  <a:pt x="344788" y="4643095"/>
                  <a:pt x="344788" y="3459479"/>
                </a:cubicBezTo>
                <a:cubicBezTo>
                  <a:pt x="344788" y="2275864"/>
                  <a:pt x="228705" y="1134268"/>
                  <a:pt x="13219" y="60547"/>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Title 1">
            <a:extLst>
              <a:ext uri="{FF2B5EF4-FFF2-40B4-BE49-F238E27FC236}">
                <a16:creationId xmlns:a16="http://schemas.microsoft.com/office/drawing/2014/main" id="{C9B7544E-06F6-4B64-9C3F-C106045C7357}"/>
              </a:ext>
            </a:extLst>
          </p:cNvPr>
          <p:cNvSpPr>
            <a:spLocks noGrp="1"/>
          </p:cNvSpPr>
          <p:nvPr>
            <p:ph type="title"/>
          </p:nvPr>
        </p:nvSpPr>
        <p:spPr>
          <a:xfrm>
            <a:off x="838200" y="442127"/>
            <a:ext cx="5067300" cy="1790353"/>
          </a:xfrm>
        </p:spPr>
        <p:txBody>
          <a:bodyPr/>
          <a:lstStyle>
            <a:lvl1pPr>
              <a:defRPr>
                <a:solidFill>
                  <a:schemeClr val="bg1"/>
                </a:solidFill>
              </a:defRPr>
            </a:lvl1pPr>
          </a:lstStyle>
          <a:p>
            <a:r>
              <a:rPr lang="en-US" dirty="0"/>
              <a:t>Click to edit Master title style</a:t>
            </a:r>
            <a:endParaRPr lang="en-GB" dirty="0"/>
          </a:p>
        </p:txBody>
      </p:sp>
      <p:sp>
        <p:nvSpPr>
          <p:cNvPr id="6" name="Content Placeholder 5"/>
          <p:cNvSpPr>
            <a:spLocks noGrp="1"/>
          </p:cNvSpPr>
          <p:nvPr>
            <p:ph sz="quarter" idx="16" hasCustomPrompt="1"/>
          </p:nvPr>
        </p:nvSpPr>
        <p:spPr>
          <a:xfrm>
            <a:off x="838200" y="2447624"/>
            <a:ext cx="5067300" cy="3968249"/>
          </a:xfrm>
          <a:prstGeom prst="rect">
            <a:avLst/>
          </a:prstGeom>
        </p:spPr>
        <p:txBody>
          <a:bodyPr>
            <a:noAutofit/>
          </a:bodyPr>
          <a:lstStyle>
            <a:lvl1pPr marL="0" indent="-342900">
              <a:lnSpc>
                <a:spcPct val="150000"/>
              </a:lnSpc>
              <a:buClr>
                <a:schemeClr val="bg1"/>
              </a:buClr>
              <a:buFont typeface="+mj-lt"/>
              <a:buAutoNum type="arabicPeriod"/>
              <a:defRPr sz="2000">
                <a:solidFill>
                  <a:schemeClr val="bg1"/>
                </a:solidFill>
                <a:latin typeface="Arial" panose="020B0604020202020204" pitchFamily="34" charset="0"/>
                <a:cs typeface="Arial" panose="020B0604020202020204" pitchFamily="34" charset="0"/>
              </a:defRPr>
            </a:lvl1pPr>
            <a:lvl2pPr marL="8001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12573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3pPr>
            <a:lvl4pPr marL="17145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4pPr>
            <a:lvl5pPr marL="21717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en-GB" dirty="0"/>
          </a:p>
        </p:txBody>
      </p:sp>
    </p:spTree>
    <p:extLst>
      <p:ext uri="{BB962C8B-B14F-4D97-AF65-F5344CB8AC3E}">
        <p14:creationId xmlns:p14="http://schemas.microsoft.com/office/powerpoint/2010/main" val="28337136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1903" y="525319"/>
            <a:ext cx="9349524" cy="5576024"/>
          </a:xfrm>
          <a:prstGeom prst="rect">
            <a:avLst/>
          </a:prstGeom>
          <a:effectLst/>
        </p:spPr>
      </p:pic>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6687661" y="878066"/>
            <a:ext cx="7172718" cy="453519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5" name="Title 1">
            <a:extLst>
              <a:ext uri="{FF2B5EF4-FFF2-40B4-BE49-F238E27FC236}">
                <a16:creationId xmlns:a16="http://schemas.microsoft.com/office/drawing/2014/main" id="{61CA5F72-BFC9-4006-99A5-FC415D743A3D}"/>
              </a:ext>
            </a:extLst>
          </p:cNvPr>
          <p:cNvSpPr>
            <a:spLocks noGrp="1"/>
          </p:cNvSpPr>
          <p:nvPr>
            <p:ph type="title"/>
          </p:nvPr>
        </p:nvSpPr>
        <p:spPr>
          <a:xfrm>
            <a:off x="937298" y="459825"/>
            <a:ext cx="5088972" cy="1593529"/>
          </a:xfrm>
        </p:spPr>
        <p:txBody>
          <a:bodyPr/>
          <a:lstStyle>
            <a:lvl1pPr>
              <a:defRPr>
                <a:solidFill>
                  <a:srgbClr val="0D103C"/>
                </a:solidFill>
              </a:defRPr>
            </a:lvl1pPr>
          </a:lstStyle>
          <a:p>
            <a:r>
              <a:rPr lang="en-US"/>
              <a:t>Click to edit Master title style</a:t>
            </a:r>
            <a:endParaRPr lang="en-GB" dirty="0"/>
          </a:p>
        </p:txBody>
      </p:sp>
      <p:sp>
        <p:nvSpPr>
          <p:cNvPr id="7" name="Text Placeholder 10">
            <a:extLst>
              <a:ext uri="{FF2B5EF4-FFF2-40B4-BE49-F238E27FC236}">
                <a16:creationId xmlns:a16="http://schemas.microsoft.com/office/drawing/2014/main" id="{B26A4D73-4927-4148-B108-5DD85FBE5313}"/>
              </a:ext>
            </a:extLst>
          </p:cNvPr>
          <p:cNvSpPr>
            <a:spLocks noGrp="1"/>
          </p:cNvSpPr>
          <p:nvPr>
            <p:ph type="body" sz="quarter" idx="17"/>
          </p:nvPr>
        </p:nvSpPr>
        <p:spPr>
          <a:xfrm>
            <a:off x="937370" y="2297088"/>
            <a:ext cx="5088894" cy="388601"/>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9" name="Text Placeholder 12">
            <a:extLst>
              <a:ext uri="{FF2B5EF4-FFF2-40B4-BE49-F238E27FC236}">
                <a16:creationId xmlns:a16="http://schemas.microsoft.com/office/drawing/2014/main" id="{5B502DA0-9FB0-4831-9C4C-CDFD8BD9F2F7}"/>
              </a:ext>
            </a:extLst>
          </p:cNvPr>
          <p:cNvSpPr>
            <a:spLocks noGrp="1"/>
          </p:cNvSpPr>
          <p:nvPr>
            <p:ph type="body" sz="quarter" idx="18"/>
          </p:nvPr>
        </p:nvSpPr>
        <p:spPr>
          <a:xfrm>
            <a:off x="937370" y="2913039"/>
            <a:ext cx="5088894" cy="2573362"/>
          </a:xfrm>
          <a:prstGeom prst="rect">
            <a:avLst/>
          </a:prstGeom>
        </p:spPr>
        <p:txBody>
          <a:bodyPr>
            <a:normAutofit/>
          </a:bodyPr>
          <a:lstStyle>
            <a:lvl1pPr marL="0" indent="0" algn="l">
              <a:buNone/>
              <a:defRPr sz="1600"/>
            </a:lvl1pPr>
            <a:lvl2pPr>
              <a:defRPr sz="1100"/>
            </a:lvl2pPr>
            <a:lvl3pPr>
              <a:defRPr sz="1100"/>
            </a:lvl3pPr>
            <a:lvl4pPr>
              <a:defRPr sz="1100"/>
            </a:lvl4pPr>
            <a:lvl5pPr>
              <a:defRPr sz="1100"/>
            </a:lvl5pPr>
          </a:lstStyle>
          <a:p>
            <a:pPr lvl="0"/>
            <a:r>
              <a:rPr lang="en-US"/>
              <a:t>Edit Master text styles</a:t>
            </a:r>
          </a:p>
        </p:txBody>
      </p:sp>
      <p:sp>
        <p:nvSpPr>
          <p:cNvPr id="10" name="Footer Placeholder 2">
            <a:extLst>
              <a:ext uri="{FF2B5EF4-FFF2-40B4-BE49-F238E27FC236}">
                <a16:creationId xmlns:a16="http://schemas.microsoft.com/office/drawing/2014/main" id="{3ABA7543-591B-45EF-8B10-EE47D3DA54D6}"/>
              </a:ext>
            </a:extLst>
          </p:cNvPr>
          <p:cNvSpPr>
            <a:spLocks noGrp="1"/>
          </p:cNvSpPr>
          <p:nvPr>
            <p:ph type="ftr" sz="quarter" idx="11"/>
          </p:nvPr>
        </p:nvSpPr>
        <p:spPr>
          <a:xfrm>
            <a:off x="937343" y="6369050"/>
            <a:ext cx="7315200" cy="365125"/>
          </a:xfrm>
        </p:spPr>
        <p:txBody>
          <a:bodyPr/>
          <a:lstStyle>
            <a:lvl1pPr>
              <a:defRPr>
                <a:solidFill>
                  <a:schemeClr val="bg2">
                    <a:lumMod val="75000"/>
                  </a:schemeClr>
                </a:solidFill>
              </a:defRPr>
            </a:lvl1pPr>
          </a:lstStyle>
          <a:p>
            <a:endParaRPr lang="en-GB" dirty="0"/>
          </a:p>
        </p:txBody>
      </p:sp>
      <p:sp>
        <p:nvSpPr>
          <p:cNvPr id="11" name="Slide Number Placeholder 3">
            <a:extLst>
              <a:ext uri="{FF2B5EF4-FFF2-40B4-BE49-F238E27FC236}">
                <a16:creationId xmlns:a16="http://schemas.microsoft.com/office/drawing/2014/main" id="{38D32167-857C-4678-9971-2327700A82FF}"/>
              </a:ext>
            </a:extLst>
          </p:cNvPr>
          <p:cNvSpPr>
            <a:spLocks noGrp="1"/>
          </p:cNvSpPr>
          <p:nvPr>
            <p:ph type="sldNum" sz="quarter" idx="19"/>
          </p:nvPr>
        </p:nvSpPr>
        <p:spPr>
          <a:xfrm>
            <a:off x="9309428" y="6369050"/>
            <a:ext cx="2743200" cy="365125"/>
          </a:xfrm>
        </p:spPr>
        <p:txBody>
          <a:bodyPr/>
          <a:lstStyle>
            <a:lvl1pPr>
              <a:defRPr>
                <a:solidFill>
                  <a:schemeClr val="bg2">
                    <a:lumMod val="75000"/>
                  </a:schemeClr>
                </a:solidFill>
              </a:defRPr>
            </a:lvl1pPr>
          </a:lstStyle>
          <a:p>
            <a:fld id="{EC419CCB-2C08-46B2-AC25-EE7A6EEF2377}" type="slidenum">
              <a:rPr lang="en-GB" smtClean="0"/>
              <a:pPr/>
              <a:t>‹#›</a:t>
            </a:fld>
            <a:endParaRPr lang="en-GB" dirty="0"/>
          </a:p>
        </p:txBody>
      </p:sp>
    </p:spTree>
    <p:extLst>
      <p:ext uri="{BB962C8B-B14F-4D97-AF65-F5344CB8AC3E}">
        <p14:creationId xmlns:p14="http://schemas.microsoft.com/office/powerpoint/2010/main" val="648167301"/>
      </p:ext>
    </p:extLst>
  </p:cSld>
  <p:clrMapOvr>
    <a:masterClrMapping/>
  </p:clrMapOvr>
  <p:hf hdr="0" dt="0"/>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Header Slide (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F6F0B63-A129-7D46-AD63-F02F8E879BC0}"/>
              </a:ext>
            </a:extLst>
          </p:cNvPr>
          <p:cNvSpPr/>
          <p:nvPr userDrawn="1"/>
        </p:nvSpPr>
        <p:spPr>
          <a:xfrm>
            <a:off x="0" y="0"/>
            <a:ext cx="12188952" cy="6858000"/>
          </a:xfrm>
          <a:prstGeom prst="rect">
            <a:avLst/>
          </a:prstGeom>
          <a:blipFill>
            <a:blip r:embed="rId2">
              <a:extLst>
                <a:ext uri="{28A0092B-C50C-407E-A947-70E740481C1C}">
                  <a14:useLocalDpi xmlns:a14="http://schemas.microsoft.com/office/drawing/2010/main" val="0"/>
                </a:ext>
              </a:extLst>
            </a:blip>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97098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AC11AD07-D8D9-4B12-9461-5F19744E239F}"/>
              </a:ext>
            </a:extLst>
          </p:cNvPr>
          <p:cNvSpPr>
            <a:spLocks noGrp="1"/>
          </p:cNvSpPr>
          <p:nvPr>
            <p:ph type="body" sz="quarter" idx="12"/>
          </p:nvPr>
        </p:nvSpPr>
        <p:spPr>
          <a:xfrm>
            <a:off x="838200" y="2464104"/>
            <a:ext cx="10582275" cy="1929792"/>
          </a:xfrm>
          <a:prstGeom prst="rect">
            <a:avLst/>
          </a:prstGeom>
        </p:spPr>
        <p:txBody>
          <a:bodyPr anchor="ctr"/>
          <a:lstStyle>
            <a:lvl1pPr algn="ctr">
              <a:buNone/>
              <a:defRPr sz="6000">
                <a:solidFill>
                  <a:schemeClr val="bg1"/>
                </a:solidFill>
              </a:defRPr>
            </a:lvl1pPr>
          </a:lstStyle>
          <a:p>
            <a:pPr lvl="0"/>
            <a:r>
              <a:rPr lang="en-US"/>
              <a:t>Edit Master text styles</a:t>
            </a:r>
          </a:p>
          <a:p>
            <a:pPr lvl="1"/>
            <a:r>
              <a:rPr lang="en-US"/>
              <a:t>Second level</a:t>
            </a:r>
          </a:p>
        </p:txBody>
      </p:sp>
    </p:spTree>
    <p:extLst>
      <p:ext uri="{BB962C8B-B14F-4D97-AF65-F5344CB8AC3E}">
        <p14:creationId xmlns:p14="http://schemas.microsoft.com/office/powerpoint/2010/main" val="1785230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1CBB951B-A0E7-4D4A-8E84-33BB0EA289BF}"/>
              </a:ext>
            </a:extLst>
          </p:cNvPr>
          <p:cNvSpPr>
            <a:spLocks noGrp="1"/>
          </p:cNvSpPr>
          <p:nvPr>
            <p:ph type="sldNum" sz="quarter" idx="16"/>
          </p:nvPr>
        </p:nvSpPr>
        <p:spPr>
          <a:xfrm>
            <a:off x="9342120" y="6359391"/>
            <a:ext cx="2743200" cy="365125"/>
          </a:xfrm>
        </p:spPr>
        <p:txBody>
          <a:bodyPr/>
          <a:lstStyle/>
          <a:p>
            <a:fld id="{EC419CCB-2C08-46B2-AC25-EE7A6EEF2377}" type="slidenum">
              <a:rPr lang="en-GB" smtClean="0"/>
              <a:pPr/>
              <a:t>‹#›</a:t>
            </a:fld>
            <a:endParaRPr lang="en-GB"/>
          </a:p>
        </p:txBody>
      </p:sp>
      <p:sp>
        <p:nvSpPr>
          <p:cNvPr id="13" name="object 5"/>
          <p:cNvSpPr/>
          <p:nvPr userDrawn="1"/>
        </p:nvSpPr>
        <p:spPr>
          <a:xfrm>
            <a:off x="9031223" y="6209696"/>
            <a:ext cx="201168" cy="21640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Gotham Narrow Book" pitchFamily="50" charset="0"/>
            </a:endParaRPr>
          </a:p>
        </p:txBody>
      </p:sp>
      <p:sp>
        <p:nvSpPr>
          <p:cNvPr id="14" name="object 7"/>
          <p:cNvSpPr/>
          <p:nvPr userDrawn="1"/>
        </p:nvSpPr>
        <p:spPr>
          <a:xfrm>
            <a:off x="9034036" y="5851733"/>
            <a:ext cx="124396" cy="2365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Gotham Narrow Book" pitchFamily="50" charset="0"/>
            </a:endParaRPr>
          </a:p>
        </p:txBody>
      </p:sp>
      <p:sp>
        <p:nvSpPr>
          <p:cNvPr id="15" name="object 6"/>
          <p:cNvSpPr txBox="1"/>
          <p:nvPr userDrawn="1"/>
        </p:nvSpPr>
        <p:spPr>
          <a:xfrm>
            <a:off x="9021246" y="4761389"/>
            <a:ext cx="2118822" cy="509498"/>
          </a:xfrm>
          <a:prstGeom prst="rect">
            <a:avLst/>
          </a:prstGeom>
        </p:spPr>
        <p:txBody>
          <a:bodyPr vert="horz" wrap="square" lIns="0" tIns="10795" rIns="0" bIns="0" rtlCol="0">
            <a:spAutoFit/>
          </a:bodyPr>
          <a:lstStyle/>
          <a:p>
            <a:pPr lvl="0" defTabSz="457200">
              <a:lnSpc>
                <a:spcPct val="90000"/>
              </a:lnSpc>
              <a:spcBef>
                <a:spcPct val="20000"/>
              </a:spcBef>
              <a:defRPr/>
            </a:pPr>
            <a:r>
              <a:rPr lang="en-GB" altLang="en-US" sz="1200" dirty="0">
                <a:solidFill>
                  <a:prstClr val="white"/>
                </a:solidFill>
                <a:latin typeface="Arial" panose="020B0604020202020204" pitchFamily="34" charset="0"/>
                <a:ea typeface="MS PGothic" panose="020B0600070205080204" pitchFamily="34" charset="-128"/>
                <a:cs typeface="Arial" panose="020B0604020202020204" pitchFamily="34" charset="0"/>
              </a:rPr>
              <a:t>If you would like to discuss any aspect of this document, please contact:</a:t>
            </a:r>
            <a:endParaRPr sz="1100" dirty="0">
              <a:solidFill>
                <a:srgbClr val="FF0000"/>
              </a:solidFill>
              <a:latin typeface="Arial" panose="020B0604020202020204" pitchFamily="34" charset="0"/>
              <a:cs typeface="Arial" panose="020B0604020202020204" pitchFamily="34" charset="0"/>
            </a:endParaRPr>
          </a:p>
        </p:txBody>
      </p:sp>
      <p:sp>
        <p:nvSpPr>
          <p:cNvPr id="20" name="Text Placeholder 19"/>
          <p:cNvSpPr>
            <a:spLocks noGrp="1"/>
          </p:cNvSpPr>
          <p:nvPr>
            <p:ph type="body" sz="quarter" idx="17" hasCustomPrompt="1"/>
          </p:nvPr>
        </p:nvSpPr>
        <p:spPr>
          <a:xfrm>
            <a:off x="9021763" y="5270500"/>
            <a:ext cx="3063875" cy="581025"/>
          </a:xfrm>
        </p:spPr>
        <p:txBody>
          <a:bodyPr anchor="ctr">
            <a:normAutofit/>
          </a:bodyPr>
          <a:lstStyle>
            <a:lvl1pPr marL="0" indent="0">
              <a:buNone/>
              <a:defRPr sz="1200">
                <a:solidFill>
                  <a:srgbClr val="FF0000"/>
                </a:solidFill>
              </a:defRPr>
            </a:lvl1pPr>
          </a:lstStyle>
          <a:p>
            <a:pPr lvl="0"/>
            <a:r>
              <a:rPr lang="en-US" dirty="0"/>
              <a:t>Insert name here</a:t>
            </a:r>
            <a:endParaRPr lang="en-GB" dirty="0"/>
          </a:p>
        </p:txBody>
      </p:sp>
      <p:sp>
        <p:nvSpPr>
          <p:cNvPr id="22" name="Text Placeholder 21"/>
          <p:cNvSpPr>
            <a:spLocks noGrp="1"/>
          </p:cNvSpPr>
          <p:nvPr>
            <p:ph type="body" sz="quarter" idx="18" hasCustomPrompt="1"/>
          </p:nvPr>
        </p:nvSpPr>
        <p:spPr>
          <a:xfrm>
            <a:off x="9342120" y="5851525"/>
            <a:ext cx="2743518" cy="358775"/>
          </a:xfrm>
        </p:spPr>
        <p:txBody>
          <a:bodyPr>
            <a:noAutofit/>
          </a:bodyPr>
          <a:lstStyle>
            <a:lvl1pPr marL="0" indent="0">
              <a:lnSpc>
                <a:spcPct val="100000"/>
              </a:lnSpc>
              <a:buNone/>
              <a:defRPr sz="1200" baseline="0">
                <a:solidFill>
                  <a:srgbClr val="FF0000"/>
                </a:solidFill>
              </a:defRPr>
            </a:lvl1pPr>
          </a:lstStyle>
          <a:p>
            <a:pPr lvl="0"/>
            <a:r>
              <a:rPr lang="en-US" dirty="0"/>
              <a:t>Insert phone number here</a:t>
            </a:r>
            <a:endParaRPr lang="en-GB" dirty="0"/>
          </a:p>
        </p:txBody>
      </p:sp>
      <p:sp>
        <p:nvSpPr>
          <p:cNvPr id="24" name="Text Placeholder 23"/>
          <p:cNvSpPr>
            <a:spLocks noGrp="1"/>
          </p:cNvSpPr>
          <p:nvPr>
            <p:ph type="body" sz="quarter" idx="19" hasCustomPrompt="1"/>
          </p:nvPr>
        </p:nvSpPr>
        <p:spPr>
          <a:xfrm>
            <a:off x="9342438" y="6168711"/>
            <a:ext cx="2743200" cy="419704"/>
          </a:xfrm>
        </p:spPr>
        <p:txBody>
          <a:bodyPr>
            <a:normAutofit/>
          </a:bodyPr>
          <a:lstStyle>
            <a:lvl1pPr marL="0" indent="0" algn="l">
              <a:lnSpc>
                <a:spcPct val="100000"/>
              </a:lnSpc>
              <a:buNone/>
              <a:defRPr sz="1200">
                <a:solidFill>
                  <a:srgbClr val="FF0000"/>
                </a:solidFill>
              </a:defRPr>
            </a:lvl1pPr>
          </a:lstStyle>
          <a:p>
            <a:pPr lvl="0"/>
            <a:r>
              <a:rPr lang="en-US" dirty="0"/>
              <a:t>Insert email address here</a:t>
            </a:r>
            <a:endParaRPr lang="en-GB" dirty="0"/>
          </a:p>
        </p:txBody>
      </p:sp>
      <p:sp>
        <p:nvSpPr>
          <p:cNvPr id="28" name="Text Placeholder 3"/>
          <p:cNvSpPr txBox="1">
            <a:spLocks/>
          </p:cNvSpPr>
          <p:nvPr userDrawn="1"/>
        </p:nvSpPr>
        <p:spPr>
          <a:xfrm>
            <a:off x="838200" y="4083714"/>
            <a:ext cx="5226322" cy="518749"/>
          </a:xfrm>
          <a:prstGeom prst="rect">
            <a:avLst/>
          </a:prstGeom>
        </p:spPr>
        <p:txBody>
          <a:bodyPr vert="horz" lIns="46800" tIns="45720" rIns="46800" bIns="45720" rtlCol="0">
            <a:normAutofit fontScale="70000" lnSpcReduction="20000"/>
          </a:bodyPr>
          <a:lstStyle>
            <a:lvl1pPr marL="0" indent="-355600" algn="l" defTabSz="914400" rtl="0" eaLnBrk="1" latinLnBrk="0" hangingPunct="1">
              <a:lnSpc>
                <a:spcPct val="150000"/>
              </a:lnSpc>
              <a:spcBef>
                <a:spcPts val="1000"/>
              </a:spcBef>
              <a:buClr>
                <a:schemeClr val="tx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www.ajg.com/employeeexperience</a:t>
            </a:r>
            <a:endPar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Text Placeholder 8"/>
          <p:cNvSpPr txBox="1">
            <a:spLocks/>
          </p:cNvSpPr>
          <p:nvPr userDrawn="1"/>
        </p:nvSpPr>
        <p:spPr>
          <a:xfrm>
            <a:off x="838199" y="5359451"/>
            <a:ext cx="7054121" cy="1270230"/>
          </a:xfrm>
          <a:prstGeom prst="rect">
            <a:avLst/>
          </a:prstGeom>
        </p:spPr>
        <p:txBody>
          <a:bodyPr vert="horz" lIns="46800" tIns="45720" rIns="46800" bIns="45720" rtlCol="0">
            <a:normAutofit fontScale="62500" lnSpcReduction="20000"/>
          </a:bodyPr>
          <a:lstStyle>
            <a:lvl1pPr marL="0" indent="-355600" algn="l" defTabSz="914400" rtl="0" eaLnBrk="1" latinLnBrk="0" hangingPunct="1">
              <a:lnSpc>
                <a:spcPct val="150000"/>
              </a:lnSpc>
              <a:spcBef>
                <a:spcPts val="1000"/>
              </a:spcBef>
              <a:buClr>
                <a:schemeClr val="tx2"/>
              </a:buClr>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This document and its intellectual content is the property of Gallagher. No part of its content may be used or reproduced in part or in whole without the express written consent of Gallagher. All costs are subject to the standard Gallagher Terms of Business.</a:t>
            </a:r>
          </a:p>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Gallagher is a trading name of Gallagher Communication Limited (company number: 03688114). Gallagher Communication Limited is registered in England and Wales and with its registered office at: The </a:t>
            </a:r>
            <a:r>
              <a:rPr kumimoji="0" lang="en-GB" sz="1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Walbrook</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Building, 25 </a:t>
            </a:r>
            <a:r>
              <a:rPr kumimoji="0" lang="en-GB" sz="1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Walbrook</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London, EC4N 8AW. </a:t>
            </a:r>
            <a:r>
              <a:rPr kumimoji="0" lang="en-GB" sz="14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5"/>
              </a:rPr>
              <a:t>www.ajg.com/employeeexperience</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Text Placeholder 4">
            <a:extLst>
              <a:ext uri="{FF2B5EF4-FFF2-40B4-BE49-F238E27FC236}">
                <a16:creationId xmlns:a16="http://schemas.microsoft.com/office/drawing/2014/main" id="{FD44178B-41C4-4B4A-B48B-A8B2B67907CE}"/>
              </a:ext>
            </a:extLst>
          </p:cNvPr>
          <p:cNvSpPr txBox="1">
            <a:spLocks/>
          </p:cNvSpPr>
          <p:nvPr userDrawn="1"/>
        </p:nvSpPr>
        <p:spPr>
          <a:xfrm>
            <a:off x="838200" y="2002885"/>
            <a:ext cx="10582275" cy="1929792"/>
          </a:xfrm>
          <a:prstGeom prst="rect">
            <a:avLst/>
          </a:prstGeom>
        </p:spPr>
        <p:txBody>
          <a:bodyPr vert="horz" lIns="46800" tIns="45720" rIns="46800" bIns="45720" rtlCol="0" anchor="ctr">
            <a:normAutofit/>
          </a:bodyPr>
          <a:lstStyle>
            <a:lvl1pPr marL="0" indent="0" algn="l" defTabSz="914400" rtl="0" eaLnBrk="1" latinLnBrk="0" hangingPunct="1">
              <a:lnSpc>
                <a:spcPct val="150000"/>
              </a:lnSpc>
              <a:spcBef>
                <a:spcPts val="1000"/>
              </a:spcBef>
              <a:buClr>
                <a:schemeClr val="tx2"/>
              </a:buClr>
              <a:buFont typeface="Arial" panose="020B0604020202020204" pitchFamily="34" charset="0"/>
              <a:buNone/>
              <a:defRPr sz="4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4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Thank you</a:t>
            </a:r>
            <a:endParaRPr kumimoji="0" lang="en-GB"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3667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suals - 1">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51756A97-86E2-4C08-826E-D313C32316B3}"/>
              </a:ext>
            </a:extLst>
          </p:cNvPr>
          <p:cNvSpPr>
            <a:spLocks noGrp="1"/>
          </p:cNvSpPr>
          <p:nvPr>
            <p:ph type="pic" sz="quarter" idx="16"/>
          </p:nvPr>
        </p:nvSpPr>
        <p:spPr>
          <a:xfrm>
            <a:off x="6513195" y="0"/>
            <a:ext cx="565785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0EBD71B0-6DFE-4926-B500-1D1D1C4D6672}"/>
              </a:ext>
            </a:extLst>
          </p:cNvPr>
          <p:cNvSpPr>
            <a:spLocks noGrp="1"/>
          </p:cNvSpPr>
          <p:nvPr>
            <p:ph type="ftr" sz="quarter" idx="10"/>
          </p:nvPr>
        </p:nvSpPr>
        <p:spPr>
          <a:xfrm>
            <a:off x="838200" y="6359390"/>
            <a:ext cx="7315200" cy="365125"/>
          </a:xfrm>
        </p:spPr>
        <p:txBody>
          <a:bodyPr/>
          <a:lstStyle/>
          <a:p>
            <a:endParaRPr lang="en-GB" dirty="0"/>
          </a:p>
        </p:txBody>
      </p:sp>
      <p:sp>
        <p:nvSpPr>
          <p:cNvPr id="4" name="Slide Number Placeholder 3">
            <a:extLst>
              <a:ext uri="{FF2B5EF4-FFF2-40B4-BE49-F238E27FC236}">
                <a16:creationId xmlns:a16="http://schemas.microsoft.com/office/drawing/2014/main" id="{5D5C16E2-E479-40C0-B45E-306B79799B48}"/>
              </a:ext>
            </a:extLst>
          </p:cNvPr>
          <p:cNvSpPr>
            <a:spLocks noGrp="1"/>
          </p:cNvSpPr>
          <p:nvPr>
            <p:ph type="sldNum" sz="quarter" idx="11"/>
          </p:nvPr>
        </p:nvSpPr>
        <p:spPr/>
        <p:txBody>
          <a:bodyPr/>
          <a:lstStyle>
            <a:lvl1pPr>
              <a:defRPr>
                <a:solidFill>
                  <a:schemeClr val="bg1"/>
                </a:solidFill>
              </a:defRPr>
            </a:lvl1pPr>
          </a:lstStyle>
          <a:p>
            <a:fld id="{EC419CCB-2C08-46B2-AC25-EE7A6EEF2377}" type="slidenum">
              <a:rPr lang="en-GB" smtClean="0"/>
              <a:pPr/>
              <a:t>‹#›</a:t>
            </a:fld>
            <a:endParaRPr lang="en-GB" dirty="0"/>
          </a:p>
        </p:txBody>
      </p:sp>
      <p:sp>
        <p:nvSpPr>
          <p:cNvPr id="10" name="Title 1">
            <a:extLst>
              <a:ext uri="{FF2B5EF4-FFF2-40B4-BE49-F238E27FC236}">
                <a16:creationId xmlns:a16="http://schemas.microsoft.com/office/drawing/2014/main" id="{FAC5244B-CDA3-41B7-B968-F1A8ADEDF569}"/>
              </a:ext>
            </a:extLst>
          </p:cNvPr>
          <p:cNvSpPr>
            <a:spLocks noGrp="1"/>
          </p:cNvSpPr>
          <p:nvPr>
            <p:ph type="title"/>
          </p:nvPr>
        </p:nvSpPr>
        <p:spPr>
          <a:xfrm>
            <a:off x="838200" y="365125"/>
            <a:ext cx="5257800" cy="1997075"/>
          </a:xfrm>
        </p:spPr>
        <p:txBody>
          <a:bodyPr/>
          <a:lstStyle>
            <a:lvl1pPr>
              <a:defRPr>
                <a:solidFill>
                  <a:srgbClr val="0D103C"/>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9310967D-E357-462B-846F-343921A2E0FE}"/>
              </a:ext>
            </a:extLst>
          </p:cNvPr>
          <p:cNvSpPr>
            <a:spLocks noGrp="1"/>
          </p:cNvSpPr>
          <p:nvPr>
            <p:ph type="body" sz="quarter" idx="13"/>
          </p:nvPr>
        </p:nvSpPr>
        <p:spPr>
          <a:xfrm>
            <a:off x="838200" y="2589213"/>
            <a:ext cx="5257800" cy="38499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12" name="Text Placeholder 12">
            <a:extLst>
              <a:ext uri="{FF2B5EF4-FFF2-40B4-BE49-F238E27FC236}">
                <a16:creationId xmlns:a16="http://schemas.microsoft.com/office/drawing/2014/main" id="{DAFD4B5E-0FFC-4705-A620-CA9008897284}"/>
              </a:ext>
            </a:extLst>
          </p:cNvPr>
          <p:cNvSpPr>
            <a:spLocks noGrp="1"/>
          </p:cNvSpPr>
          <p:nvPr>
            <p:ph type="body" sz="quarter" idx="14"/>
          </p:nvPr>
        </p:nvSpPr>
        <p:spPr>
          <a:xfrm>
            <a:off x="838200" y="3205163"/>
            <a:ext cx="5257881" cy="2926130"/>
          </a:xfrm>
          <a:prstGeom prst="rect">
            <a:avLst/>
          </a:prstGeom>
        </p:spPr>
        <p:txBody>
          <a:bodyPr>
            <a:normAutofit/>
          </a:bodyPr>
          <a:lstStyle>
            <a:lvl1pPr marL="0" indent="0" algn="l">
              <a:buNone/>
              <a:defRPr sz="1600"/>
            </a:lvl1pPr>
            <a:lvl2pPr>
              <a:defRPr sz="1100"/>
            </a:lvl2pPr>
            <a:lvl3pPr>
              <a:defRPr sz="1100"/>
            </a:lvl3pPr>
            <a:lvl4pPr>
              <a:defRPr sz="1100"/>
            </a:lvl4pPr>
            <a:lvl5pPr>
              <a:defRPr sz="1100"/>
            </a:lvl5pPr>
          </a:lstStyle>
          <a:p>
            <a:pPr lvl="0"/>
            <a:r>
              <a:rPr lang="en-US"/>
              <a:t>Edit Master text styles</a:t>
            </a:r>
          </a:p>
        </p:txBody>
      </p:sp>
    </p:spTree>
    <p:extLst>
      <p:ext uri="{BB962C8B-B14F-4D97-AF65-F5344CB8AC3E}">
        <p14:creationId xmlns:p14="http://schemas.microsoft.com/office/powerpoint/2010/main" val="3308231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als - 3">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51756A97-86E2-4C08-826E-D313C32316B3}"/>
              </a:ext>
            </a:extLst>
          </p:cNvPr>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D36B7650-901E-4AB9-B162-0D028540017E}"/>
              </a:ext>
            </a:extLst>
          </p:cNvPr>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0EBD71B0-6DFE-4926-B500-1D1D1C4D6672}"/>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5D5C16E2-E479-40C0-B45E-306B79799B48}"/>
              </a:ext>
            </a:extLst>
          </p:cNvPr>
          <p:cNvSpPr>
            <a:spLocks noGrp="1"/>
          </p:cNvSpPr>
          <p:nvPr>
            <p:ph type="sldNum" sz="quarter" idx="11"/>
          </p:nvPr>
        </p:nvSpPr>
        <p:spPr/>
        <p:txBody>
          <a:bodyPr/>
          <a:lstStyle>
            <a:lvl1pPr>
              <a:defRPr>
                <a:solidFill>
                  <a:schemeClr val="bg1"/>
                </a:solidFill>
              </a:defRPr>
            </a:lvl1pPr>
          </a:lstStyle>
          <a:p>
            <a:fld id="{EC419CCB-2C08-46B2-AC25-EE7A6EEF2377}" type="slidenum">
              <a:rPr lang="en-GB" smtClean="0"/>
              <a:pPr/>
              <a:t>‹#›</a:t>
            </a:fld>
            <a:endParaRPr lang="en-GB" dirty="0">
              <a:solidFill>
                <a:schemeClr val="bg1"/>
              </a:solidFill>
            </a:endParaRPr>
          </a:p>
        </p:txBody>
      </p:sp>
      <p:sp>
        <p:nvSpPr>
          <p:cNvPr id="5" name="Picture Placeholder 8">
            <a:extLst>
              <a:ext uri="{FF2B5EF4-FFF2-40B4-BE49-F238E27FC236}">
                <a16:creationId xmlns:a16="http://schemas.microsoft.com/office/drawing/2014/main" id="{5093EB22-C43D-4000-A364-FE054D6ED876}"/>
              </a:ext>
            </a:extLst>
          </p:cNvPr>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C121276A-7CE2-4989-B861-4E6F9BF09BBC}"/>
              </a:ext>
            </a:extLst>
          </p:cNvPr>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14" name="Title 1">
            <a:extLst>
              <a:ext uri="{FF2B5EF4-FFF2-40B4-BE49-F238E27FC236}">
                <a16:creationId xmlns:a16="http://schemas.microsoft.com/office/drawing/2014/main" id="{EDC17B88-20F1-48A3-9F58-46FEE37F11BF}"/>
              </a:ext>
            </a:extLst>
          </p:cNvPr>
          <p:cNvSpPr>
            <a:spLocks noGrp="1"/>
          </p:cNvSpPr>
          <p:nvPr>
            <p:ph type="title"/>
          </p:nvPr>
        </p:nvSpPr>
        <p:spPr>
          <a:xfrm>
            <a:off x="838200" y="241300"/>
            <a:ext cx="4810051" cy="1997075"/>
          </a:xfrm>
        </p:spPr>
        <p:txBody>
          <a:bodyPr/>
          <a:lstStyle>
            <a:lvl1pPr>
              <a:defRPr>
                <a:solidFill>
                  <a:srgbClr val="0D103C"/>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5" name="Text Placeholder 10">
            <a:extLst>
              <a:ext uri="{FF2B5EF4-FFF2-40B4-BE49-F238E27FC236}">
                <a16:creationId xmlns:a16="http://schemas.microsoft.com/office/drawing/2014/main" id="{E1EC8BB7-77A5-4CCD-925A-05D927BFE11C}"/>
              </a:ext>
            </a:extLst>
          </p:cNvPr>
          <p:cNvSpPr>
            <a:spLocks noGrp="1"/>
          </p:cNvSpPr>
          <p:nvPr>
            <p:ph type="body" sz="quarter" idx="17"/>
          </p:nvPr>
        </p:nvSpPr>
        <p:spPr>
          <a:xfrm>
            <a:off x="838200" y="2465388"/>
            <a:ext cx="4810051" cy="38499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16" name="Text Placeholder 12">
            <a:extLst>
              <a:ext uri="{FF2B5EF4-FFF2-40B4-BE49-F238E27FC236}">
                <a16:creationId xmlns:a16="http://schemas.microsoft.com/office/drawing/2014/main" id="{982FDAA1-C165-4E0D-BBC5-8A58B5C1CDFD}"/>
              </a:ext>
            </a:extLst>
          </p:cNvPr>
          <p:cNvSpPr>
            <a:spLocks noGrp="1"/>
          </p:cNvSpPr>
          <p:nvPr>
            <p:ph type="body" sz="quarter" idx="18"/>
          </p:nvPr>
        </p:nvSpPr>
        <p:spPr>
          <a:xfrm>
            <a:off x="838200" y="3081338"/>
            <a:ext cx="4810125" cy="3071812"/>
          </a:xfrm>
          <a:prstGeom prst="rect">
            <a:avLst/>
          </a:prstGeom>
        </p:spPr>
        <p:txBody>
          <a:bodyPr/>
          <a:lstStyle>
            <a:lvl1pPr marL="0" indent="0" algn="l">
              <a:buFont typeface="Arial" panose="020B0604020202020204" pitchFamily="34" charset="0"/>
              <a:buNone/>
              <a:defRPr sz="1600"/>
            </a:lvl1pPr>
            <a:lvl2pPr>
              <a:defRPr sz="1100"/>
            </a:lvl2pPr>
            <a:lvl3pPr>
              <a:defRPr sz="1100"/>
            </a:lvl3pPr>
            <a:lvl4pPr>
              <a:defRPr sz="1100"/>
            </a:lvl4pPr>
            <a:lvl5pPr>
              <a:defRPr sz="1100"/>
            </a:lvl5pPr>
          </a:lstStyle>
          <a:p>
            <a:pPr lvl="0"/>
            <a:r>
              <a:rPr lang="en-US"/>
              <a:t>Edit Master text styles</a:t>
            </a:r>
          </a:p>
        </p:txBody>
      </p:sp>
    </p:spTree>
    <p:extLst>
      <p:ext uri="{BB962C8B-B14F-4D97-AF65-F5344CB8AC3E}">
        <p14:creationId xmlns:p14="http://schemas.microsoft.com/office/powerpoint/2010/main" val="4023816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Rectangle 28">
            <a:extLst>
              <a:ext uri="{FF2B5EF4-FFF2-40B4-BE49-F238E27FC236}">
                <a16:creationId xmlns:a16="http://schemas.microsoft.com/office/drawing/2014/main" id="{64BE0879-7165-443A-BB68-0DE435D006F1}"/>
              </a:ext>
            </a:extLst>
          </p:cNvPr>
          <p:cNvSpPr>
            <a:spLocks noChangeArrowheads="1"/>
          </p:cNvSpPr>
          <p:nvPr userDrawn="1"/>
        </p:nvSpPr>
        <p:spPr bwMode="auto">
          <a:xfrm>
            <a:off x="0" y="0"/>
            <a:ext cx="4144963" cy="6858000"/>
          </a:xfrm>
          <a:prstGeom prst="rect">
            <a:avLst/>
          </a:prstGeom>
          <a:solidFill>
            <a:srgbClr val="097ABE"/>
          </a:solidFill>
          <a:ln>
            <a:noFill/>
          </a:ln>
          <a:effectLst>
            <a:outerShdw blurRad="63500" sx="999" sy="999" rotWithShape="0">
              <a:srgbClr val="000000">
                <a:alpha val="74997"/>
              </a:srgbClr>
            </a:outerShdw>
          </a:effec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defRPr/>
            </a:pPr>
            <a:endParaRPr lang="en-US" altLang="en-US" sz="1800">
              <a:solidFill>
                <a:srgbClr val="FFFFFF"/>
              </a:solidFill>
            </a:endParaRPr>
          </a:p>
        </p:txBody>
      </p:sp>
      <p:grpSp>
        <p:nvGrpSpPr>
          <p:cNvPr id="8" name="Group 7">
            <a:extLst>
              <a:ext uri="{FF2B5EF4-FFF2-40B4-BE49-F238E27FC236}">
                <a16:creationId xmlns:a16="http://schemas.microsoft.com/office/drawing/2014/main" id="{E80BAD29-A403-4EC3-9504-A31C5745DE74}"/>
              </a:ext>
            </a:extLst>
          </p:cNvPr>
          <p:cNvGrpSpPr/>
          <p:nvPr userDrawn="1"/>
        </p:nvGrpSpPr>
        <p:grpSpPr>
          <a:xfrm>
            <a:off x="1498918" y="0"/>
            <a:ext cx="2646061" cy="6858133"/>
            <a:chOff x="1498918" y="0"/>
            <a:chExt cx="2646061" cy="6858133"/>
          </a:xfrm>
          <a:solidFill>
            <a:srgbClr val="097ABE"/>
          </a:solidFill>
        </p:grpSpPr>
        <p:sp>
          <p:nvSpPr>
            <p:cNvPr id="9" name="object 3">
              <a:extLst>
                <a:ext uri="{FF2B5EF4-FFF2-40B4-BE49-F238E27FC236}">
                  <a16:creationId xmlns:a16="http://schemas.microsoft.com/office/drawing/2014/main" id="{9FB5ED55-D3D1-43CA-AEEF-3DEE04BB16C2}"/>
                </a:ext>
              </a:extLst>
            </p:cNvPr>
            <p:cNvSpPr/>
            <p:nvPr/>
          </p:nvSpPr>
          <p:spPr>
            <a:xfrm>
              <a:off x="3099046" y="5616049"/>
              <a:ext cx="558800" cy="1242060"/>
            </a:xfrm>
            <a:custGeom>
              <a:avLst/>
              <a:gdLst/>
              <a:ahLst/>
              <a:cxnLst/>
              <a:rect l="l" t="t" r="r" b="b"/>
              <a:pathLst>
                <a:path w="558800" h="1242059">
                  <a:moveTo>
                    <a:pt x="306791" y="0"/>
                  </a:moveTo>
                  <a:lnTo>
                    <a:pt x="295554" y="49882"/>
                  </a:lnTo>
                  <a:lnTo>
                    <a:pt x="284241" y="99703"/>
                  </a:lnTo>
                  <a:lnTo>
                    <a:pt x="272854" y="149462"/>
                  </a:lnTo>
                  <a:lnTo>
                    <a:pt x="261393" y="199161"/>
                  </a:lnTo>
                  <a:lnTo>
                    <a:pt x="249857" y="248798"/>
                  </a:lnTo>
                  <a:lnTo>
                    <a:pt x="238247" y="298372"/>
                  </a:lnTo>
                  <a:lnTo>
                    <a:pt x="226562" y="347885"/>
                  </a:lnTo>
                  <a:lnTo>
                    <a:pt x="214804" y="397336"/>
                  </a:lnTo>
                  <a:lnTo>
                    <a:pt x="202972" y="446723"/>
                  </a:lnTo>
                  <a:lnTo>
                    <a:pt x="191066" y="496048"/>
                  </a:lnTo>
                  <a:lnTo>
                    <a:pt x="179086" y="545310"/>
                  </a:lnTo>
                  <a:lnTo>
                    <a:pt x="167033" y="594509"/>
                  </a:lnTo>
                  <a:lnTo>
                    <a:pt x="154906" y="643644"/>
                  </a:lnTo>
                  <a:lnTo>
                    <a:pt x="142707" y="692715"/>
                  </a:lnTo>
                  <a:lnTo>
                    <a:pt x="130434" y="741723"/>
                  </a:lnTo>
                  <a:lnTo>
                    <a:pt x="118088" y="790666"/>
                  </a:lnTo>
                  <a:lnTo>
                    <a:pt x="105669" y="839545"/>
                  </a:lnTo>
                  <a:lnTo>
                    <a:pt x="93178" y="888359"/>
                  </a:lnTo>
                  <a:lnTo>
                    <a:pt x="80614" y="937108"/>
                  </a:lnTo>
                  <a:lnTo>
                    <a:pt x="67978" y="985792"/>
                  </a:lnTo>
                  <a:lnTo>
                    <a:pt x="55269" y="1034411"/>
                  </a:lnTo>
                  <a:lnTo>
                    <a:pt x="42488" y="1082964"/>
                  </a:lnTo>
                  <a:lnTo>
                    <a:pt x="29635" y="1131451"/>
                  </a:lnTo>
                  <a:lnTo>
                    <a:pt x="16710" y="1179872"/>
                  </a:lnTo>
                  <a:lnTo>
                    <a:pt x="3714" y="1228227"/>
                  </a:lnTo>
                  <a:lnTo>
                    <a:pt x="0" y="1241950"/>
                  </a:lnTo>
                  <a:lnTo>
                    <a:pt x="558623" y="1241950"/>
                  </a:lnTo>
                  <a:lnTo>
                    <a:pt x="546499" y="1175554"/>
                  </a:lnTo>
                  <a:lnTo>
                    <a:pt x="537336" y="1125938"/>
                  </a:lnTo>
                  <a:lnTo>
                    <a:pt x="528100" y="1076377"/>
                  </a:lnTo>
                  <a:lnTo>
                    <a:pt x="518793" y="1026871"/>
                  </a:lnTo>
                  <a:lnTo>
                    <a:pt x="509413" y="977421"/>
                  </a:lnTo>
                  <a:lnTo>
                    <a:pt x="499961" y="928027"/>
                  </a:lnTo>
                  <a:lnTo>
                    <a:pt x="490438" y="878687"/>
                  </a:lnTo>
                  <a:lnTo>
                    <a:pt x="480842" y="829403"/>
                  </a:lnTo>
                  <a:lnTo>
                    <a:pt x="471175" y="780174"/>
                  </a:lnTo>
                  <a:lnTo>
                    <a:pt x="461436" y="731001"/>
                  </a:lnTo>
                  <a:lnTo>
                    <a:pt x="451625" y="681882"/>
                  </a:lnTo>
                  <a:lnTo>
                    <a:pt x="441742" y="632819"/>
                  </a:lnTo>
                  <a:lnTo>
                    <a:pt x="431789" y="583811"/>
                  </a:lnTo>
                  <a:lnTo>
                    <a:pt x="421763" y="534858"/>
                  </a:lnTo>
                  <a:lnTo>
                    <a:pt x="411667" y="485960"/>
                  </a:lnTo>
                  <a:lnTo>
                    <a:pt x="401499" y="437117"/>
                  </a:lnTo>
                  <a:lnTo>
                    <a:pt x="391259" y="388329"/>
                  </a:lnTo>
                  <a:lnTo>
                    <a:pt x="380949" y="339595"/>
                  </a:lnTo>
                  <a:lnTo>
                    <a:pt x="370568" y="290917"/>
                  </a:lnTo>
                  <a:lnTo>
                    <a:pt x="360115" y="242294"/>
                  </a:lnTo>
                  <a:lnTo>
                    <a:pt x="349592" y="193726"/>
                  </a:lnTo>
                  <a:lnTo>
                    <a:pt x="338998" y="145212"/>
                  </a:lnTo>
                  <a:lnTo>
                    <a:pt x="328333" y="96753"/>
                  </a:lnTo>
                  <a:lnTo>
                    <a:pt x="317597" y="48349"/>
                  </a:lnTo>
                  <a:lnTo>
                    <a:pt x="306791" y="0"/>
                  </a:lnTo>
                  <a:close/>
                </a:path>
              </a:pathLst>
            </a:custGeom>
            <a:grpFill/>
          </p:spPr>
          <p:txBody>
            <a:bodyPr wrap="square" lIns="0" tIns="0" rIns="0" bIns="0" rtlCol="0"/>
            <a:lstStyle/>
            <a:p>
              <a:endParaRPr/>
            </a:p>
          </p:txBody>
        </p:sp>
        <p:sp>
          <p:nvSpPr>
            <p:cNvPr id="11" name="object 4">
              <a:extLst>
                <a:ext uri="{FF2B5EF4-FFF2-40B4-BE49-F238E27FC236}">
                  <a16:creationId xmlns:a16="http://schemas.microsoft.com/office/drawing/2014/main" id="{4920EEEF-3274-41DE-B361-32B5D4ED4333}"/>
                </a:ext>
              </a:extLst>
            </p:cNvPr>
            <p:cNvSpPr/>
            <p:nvPr/>
          </p:nvSpPr>
          <p:spPr>
            <a:xfrm>
              <a:off x="1498918" y="0"/>
              <a:ext cx="2646045" cy="5616575"/>
            </a:xfrm>
            <a:custGeom>
              <a:avLst/>
              <a:gdLst/>
              <a:ahLst/>
              <a:cxnLst/>
              <a:rect l="l" t="t" r="r" b="b"/>
              <a:pathLst>
                <a:path w="2646045" h="5616575">
                  <a:moveTo>
                    <a:pt x="2645625" y="0"/>
                  </a:moveTo>
                  <a:lnTo>
                    <a:pt x="0" y="0"/>
                  </a:lnTo>
                  <a:lnTo>
                    <a:pt x="5770" y="12089"/>
                  </a:lnTo>
                  <a:lnTo>
                    <a:pt x="26175" y="55068"/>
                  </a:lnTo>
                  <a:lnTo>
                    <a:pt x="46514" y="98140"/>
                  </a:lnTo>
                  <a:lnTo>
                    <a:pt x="66787" y="141306"/>
                  </a:lnTo>
                  <a:lnTo>
                    <a:pt x="86992" y="184565"/>
                  </a:lnTo>
                  <a:lnTo>
                    <a:pt x="107131" y="227916"/>
                  </a:lnTo>
                  <a:lnTo>
                    <a:pt x="127203" y="271360"/>
                  </a:lnTo>
                  <a:lnTo>
                    <a:pt x="147208" y="314896"/>
                  </a:lnTo>
                  <a:lnTo>
                    <a:pt x="167146" y="358524"/>
                  </a:lnTo>
                  <a:lnTo>
                    <a:pt x="187016" y="402244"/>
                  </a:lnTo>
                  <a:lnTo>
                    <a:pt x="206819" y="446056"/>
                  </a:lnTo>
                  <a:lnTo>
                    <a:pt x="226554" y="489959"/>
                  </a:lnTo>
                  <a:lnTo>
                    <a:pt x="246221" y="533953"/>
                  </a:lnTo>
                  <a:lnTo>
                    <a:pt x="265820" y="578038"/>
                  </a:lnTo>
                  <a:lnTo>
                    <a:pt x="285352" y="622213"/>
                  </a:lnTo>
                  <a:lnTo>
                    <a:pt x="304815" y="666479"/>
                  </a:lnTo>
                  <a:lnTo>
                    <a:pt x="324210" y="710835"/>
                  </a:lnTo>
                  <a:lnTo>
                    <a:pt x="343537" y="755282"/>
                  </a:lnTo>
                  <a:lnTo>
                    <a:pt x="362794" y="799818"/>
                  </a:lnTo>
                  <a:lnTo>
                    <a:pt x="381984" y="844443"/>
                  </a:lnTo>
                  <a:lnTo>
                    <a:pt x="401104" y="889158"/>
                  </a:lnTo>
                  <a:lnTo>
                    <a:pt x="420155" y="933962"/>
                  </a:lnTo>
                  <a:lnTo>
                    <a:pt x="439137" y="978855"/>
                  </a:lnTo>
                  <a:lnTo>
                    <a:pt x="458050" y="1023837"/>
                  </a:lnTo>
                  <a:lnTo>
                    <a:pt x="476894" y="1068907"/>
                  </a:lnTo>
                  <a:lnTo>
                    <a:pt x="495668" y="1114065"/>
                  </a:lnTo>
                  <a:lnTo>
                    <a:pt x="514372" y="1159312"/>
                  </a:lnTo>
                  <a:lnTo>
                    <a:pt x="533006" y="1204646"/>
                  </a:lnTo>
                  <a:lnTo>
                    <a:pt x="551571" y="1250067"/>
                  </a:lnTo>
                  <a:lnTo>
                    <a:pt x="570065" y="1295576"/>
                  </a:lnTo>
                  <a:lnTo>
                    <a:pt x="588489" y="1341172"/>
                  </a:lnTo>
                  <a:lnTo>
                    <a:pt x="606843" y="1386855"/>
                  </a:lnTo>
                  <a:lnTo>
                    <a:pt x="625126" y="1432625"/>
                  </a:lnTo>
                  <a:lnTo>
                    <a:pt x="643338" y="1478481"/>
                  </a:lnTo>
                  <a:lnTo>
                    <a:pt x="661480" y="1524423"/>
                  </a:lnTo>
                  <a:lnTo>
                    <a:pt x="679551" y="1570451"/>
                  </a:lnTo>
                  <a:lnTo>
                    <a:pt x="697551" y="1616565"/>
                  </a:lnTo>
                  <a:lnTo>
                    <a:pt x="715479" y="1662765"/>
                  </a:lnTo>
                  <a:lnTo>
                    <a:pt x="733337" y="1709049"/>
                  </a:lnTo>
                  <a:lnTo>
                    <a:pt x="751122" y="1755419"/>
                  </a:lnTo>
                  <a:lnTo>
                    <a:pt x="768836" y="1801874"/>
                  </a:lnTo>
                  <a:lnTo>
                    <a:pt x="786479" y="1848413"/>
                  </a:lnTo>
                  <a:lnTo>
                    <a:pt x="804049" y="1895037"/>
                  </a:lnTo>
                  <a:lnTo>
                    <a:pt x="821548" y="1941745"/>
                  </a:lnTo>
                  <a:lnTo>
                    <a:pt x="838974" y="1988537"/>
                  </a:lnTo>
                  <a:lnTo>
                    <a:pt x="856328" y="2035413"/>
                  </a:lnTo>
                  <a:lnTo>
                    <a:pt x="873610" y="2082372"/>
                  </a:lnTo>
                  <a:lnTo>
                    <a:pt x="890819" y="2129415"/>
                  </a:lnTo>
                  <a:lnTo>
                    <a:pt x="907955" y="2176540"/>
                  </a:lnTo>
                  <a:lnTo>
                    <a:pt x="925019" y="2223749"/>
                  </a:lnTo>
                  <a:lnTo>
                    <a:pt x="942009" y="2271040"/>
                  </a:lnTo>
                  <a:lnTo>
                    <a:pt x="958926" y="2318413"/>
                  </a:lnTo>
                  <a:lnTo>
                    <a:pt x="975771" y="2365869"/>
                  </a:lnTo>
                  <a:lnTo>
                    <a:pt x="992541" y="2413407"/>
                  </a:lnTo>
                  <a:lnTo>
                    <a:pt x="1009238" y="2461026"/>
                  </a:lnTo>
                  <a:lnTo>
                    <a:pt x="1025862" y="2508727"/>
                  </a:lnTo>
                  <a:lnTo>
                    <a:pt x="1042412" y="2556509"/>
                  </a:lnTo>
                  <a:lnTo>
                    <a:pt x="1058887" y="2604372"/>
                  </a:lnTo>
                  <a:lnTo>
                    <a:pt x="1075289" y="2652316"/>
                  </a:lnTo>
                  <a:lnTo>
                    <a:pt x="1091616" y="2700341"/>
                  </a:lnTo>
                  <a:lnTo>
                    <a:pt x="1107869" y="2748446"/>
                  </a:lnTo>
                  <a:lnTo>
                    <a:pt x="1124048" y="2796631"/>
                  </a:lnTo>
                  <a:lnTo>
                    <a:pt x="1140152" y="2844897"/>
                  </a:lnTo>
                  <a:lnTo>
                    <a:pt x="1156181" y="2893241"/>
                  </a:lnTo>
                  <a:lnTo>
                    <a:pt x="1172135" y="2941666"/>
                  </a:lnTo>
                  <a:lnTo>
                    <a:pt x="1188015" y="2990170"/>
                  </a:lnTo>
                  <a:lnTo>
                    <a:pt x="1203819" y="3038752"/>
                  </a:lnTo>
                  <a:lnTo>
                    <a:pt x="1219547" y="3087414"/>
                  </a:lnTo>
                  <a:lnTo>
                    <a:pt x="1235201" y="3136154"/>
                  </a:lnTo>
                  <a:lnTo>
                    <a:pt x="1250778" y="3184972"/>
                  </a:lnTo>
                  <a:lnTo>
                    <a:pt x="1266280" y="3233869"/>
                  </a:lnTo>
                  <a:lnTo>
                    <a:pt x="1281706" y="3282844"/>
                  </a:lnTo>
                  <a:lnTo>
                    <a:pt x="1297057" y="3331896"/>
                  </a:lnTo>
                  <a:lnTo>
                    <a:pt x="1312330" y="3381026"/>
                  </a:lnTo>
                  <a:lnTo>
                    <a:pt x="1327528" y="3430233"/>
                  </a:lnTo>
                  <a:lnTo>
                    <a:pt x="1342649" y="3479517"/>
                  </a:lnTo>
                  <a:lnTo>
                    <a:pt x="1357694" y="3528878"/>
                  </a:lnTo>
                  <a:lnTo>
                    <a:pt x="1372662" y="3578315"/>
                  </a:lnTo>
                  <a:lnTo>
                    <a:pt x="1387553" y="3627829"/>
                  </a:lnTo>
                  <a:lnTo>
                    <a:pt x="1402367" y="3677419"/>
                  </a:lnTo>
                  <a:lnTo>
                    <a:pt x="1417104" y="3727085"/>
                  </a:lnTo>
                  <a:lnTo>
                    <a:pt x="1431764" y="3776827"/>
                  </a:lnTo>
                  <a:lnTo>
                    <a:pt x="1446347" y="3826644"/>
                  </a:lnTo>
                  <a:lnTo>
                    <a:pt x="1460852" y="3876536"/>
                  </a:lnTo>
                  <a:lnTo>
                    <a:pt x="1475279" y="3926503"/>
                  </a:lnTo>
                  <a:lnTo>
                    <a:pt x="1489628" y="3976546"/>
                  </a:lnTo>
                  <a:lnTo>
                    <a:pt x="1503900" y="4026662"/>
                  </a:lnTo>
                  <a:lnTo>
                    <a:pt x="1518094" y="4076853"/>
                  </a:lnTo>
                  <a:lnTo>
                    <a:pt x="1532209" y="4127119"/>
                  </a:lnTo>
                  <a:lnTo>
                    <a:pt x="1546246" y="4177458"/>
                  </a:lnTo>
                  <a:lnTo>
                    <a:pt x="1560204" y="4227870"/>
                  </a:lnTo>
                  <a:lnTo>
                    <a:pt x="1574084" y="4278357"/>
                  </a:lnTo>
                  <a:lnTo>
                    <a:pt x="1587885" y="4328916"/>
                  </a:lnTo>
                  <a:lnTo>
                    <a:pt x="1601607" y="4379549"/>
                  </a:lnTo>
                  <a:lnTo>
                    <a:pt x="1615251" y="4430254"/>
                  </a:lnTo>
                  <a:lnTo>
                    <a:pt x="1628815" y="4481032"/>
                  </a:lnTo>
                  <a:lnTo>
                    <a:pt x="1642299" y="4531882"/>
                  </a:lnTo>
                  <a:lnTo>
                    <a:pt x="1655705" y="4582804"/>
                  </a:lnTo>
                  <a:lnTo>
                    <a:pt x="1669030" y="4633798"/>
                  </a:lnTo>
                  <a:lnTo>
                    <a:pt x="1682276" y="4684864"/>
                  </a:lnTo>
                  <a:lnTo>
                    <a:pt x="1695443" y="4736001"/>
                  </a:lnTo>
                  <a:lnTo>
                    <a:pt x="1708529" y="4787210"/>
                  </a:lnTo>
                  <a:lnTo>
                    <a:pt x="1721535" y="4838489"/>
                  </a:lnTo>
                  <a:lnTo>
                    <a:pt x="1734461" y="4889840"/>
                  </a:lnTo>
                  <a:lnTo>
                    <a:pt x="1747306" y="4941260"/>
                  </a:lnTo>
                  <a:lnTo>
                    <a:pt x="1760071" y="4992751"/>
                  </a:lnTo>
                  <a:lnTo>
                    <a:pt x="1772755" y="5044313"/>
                  </a:lnTo>
                  <a:lnTo>
                    <a:pt x="1785358" y="5095944"/>
                  </a:lnTo>
                  <a:lnTo>
                    <a:pt x="1797881" y="5147645"/>
                  </a:lnTo>
                  <a:lnTo>
                    <a:pt x="1810322" y="5199415"/>
                  </a:lnTo>
                  <a:lnTo>
                    <a:pt x="1822682" y="5251254"/>
                  </a:lnTo>
                  <a:lnTo>
                    <a:pt x="1834961" y="5303162"/>
                  </a:lnTo>
                  <a:lnTo>
                    <a:pt x="1847158" y="5355140"/>
                  </a:lnTo>
                  <a:lnTo>
                    <a:pt x="1859274" y="5407185"/>
                  </a:lnTo>
                  <a:lnTo>
                    <a:pt x="1871308" y="5459299"/>
                  </a:lnTo>
                  <a:lnTo>
                    <a:pt x="1883260" y="5511481"/>
                  </a:lnTo>
                  <a:lnTo>
                    <a:pt x="1895129" y="5563731"/>
                  </a:lnTo>
                  <a:lnTo>
                    <a:pt x="1906917" y="5616049"/>
                  </a:lnTo>
                  <a:lnTo>
                    <a:pt x="1917507" y="5568674"/>
                  </a:lnTo>
                  <a:lnTo>
                    <a:pt x="1928030" y="5521245"/>
                  </a:lnTo>
                  <a:lnTo>
                    <a:pt x="1938485" y="5473760"/>
                  </a:lnTo>
                  <a:lnTo>
                    <a:pt x="1948872" y="5426221"/>
                  </a:lnTo>
                  <a:lnTo>
                    <a:pt x="1959192" y="5378627"/>
                  </a:lnTo>
                  <a:lnTo>
                    <a:pt x="1969443" y="5330978"/>
                  </a:lnTo>
                  <a:lnTo>
                    <a:pt x="1979627" y="5283276"/>
                  </a:lnTo>
                  <a:lnTo>
                    <a:pt x="1989743" y="5235519"/>
                  </a:lnTo>
                  <a:lnTo>
                    <a:pt x="1999791" y="5187708"/>
                  </a:lnTo>
                  <a:lnTo>
                    <a:pt x="2009770" y="5139844"/>
                  </a:lnTo>
                  <a:lnTo>
                    <a:pt x="2019681" y="5091926"/>
                  </a:lnTo>
                  <a:lnTo>
                    <a:pt x="2029524" y="5043954"/>
                  </a:lnTo>
                  <a:lnTo>
                    <a:pt x="2039298" y="4995929"/>
                  </a:lnTo>
                  <a:lnTo>
                    <a:pt x="2049003" y="4947851"/>
                  </a:lnTo>
                  <a:lnTo>
                    <a:pt x="2058640" y="4899720"/>
                  </a:lnTo>
                  <a:lnTo>
                    <a:pt x="2068208" y="4851537"/>
                  </a:lnTo>
                  <a:lnTo>
                    <a:pt x="2077707" y="4803301"/>
                  </a:lnTo>
                  <a:lnTo>
                    <a:pt x="2087136" y="4755012"/>
                  </a:lnTo>
                  <a:lnTo>
                    <a:pt x="2096497" y="4706671"/>
                  </a:lnTo>
                  <a:lnTo>
                    <a:pt x="2105788" y="4658278"/>
                  </a:lnTo>
                  <a:lnTo>
                    <a:pt x="2115010" y="4609833"/>
                  </a:lnTo>
                  <a:lnTo>
                    <a:pt x="2124163" y="4561336"/>
                  </a:lnTo>
                  <a:lnTo>
                    <a:pt x="2133246" y="4512788"/>
                  </a:lnTo>
                  <a:lnTo>
                    <a:pt x="2142259" y="4464188"/>
                  </a:lnTo>
                  <a:lnTo>
                    <a:pt x="2151203" y="4415537"/>
                  </a:lnTo>
                  <a:lnTo>
                    <a:pt x="2160076" y="4366835"/>
                  </a:lnTo>
                  <a:lnTo>
                    <a:pt x="2168880" y="4318082"/>
                  </a:lnTo>
                  <a:lnTo>
                    <a:pt x="2177614" y="4269278"/>
                  </a:lnTo>
                  <a:lnTo>
                    <a:pt x="2186277" y="4220424"/>
                  </a:lnTo>
                  <a:lnTo>
                    <a:pt x="2194870" y="4171519"/>
                  </a:lnTo>
                  <a:lnTo>
                    <a:pt x="2203393" y="4122564"/>
                  </a:lnTo>
                  <a:lnTo>
                    <a:pt x="2211845" y="4073559"/>
                  </a:lnTo>
                  <a:lnTo>
                    <a:pt x="2220227" y="4024504"/>
                  </a:lnTo>
                  <a:lnTo>
                    <a:pt x="2228538" y="3975399"/>
                  </a:lnTo>
                  <a:lnTo>
                    <a:pt x="2236778" y="3926244"/>
                  </a:lnTo>
                  <a:lnTo>
                    <a:pt x="2245030" y="3876536"/>
                  </a:lnTo>
                  <a:lnTo>
                    <a:pt x="2253046" y="3827787"/>
                  </a:lnTo>
                  <a:lnTo>
                    <a:pt x="2261073" y="3778485"/>
                  </a:lnTo>
                  <a:lnTo>
                    <a:pt x="2269029" y="3729134"/>
                  </a:lnTo>
                  <a:lnTo>
                    <a:pt x="2276914" y="3679734"/>
                  </a:lnTo>
                  <a:lnTo>
                    <a:pt x="2284727" y="3630286"/>
                  </a:lnTo>
                  <a:lnTo>
                    <a:pt x="2292469" y="3580789"/>
                  </a:lnTo>
                  <a:lnTo>
                    <a:pt x="2300139" y="3531244"/>
                  </a:lnTo>
                  <a:lnTo>
                    <a:pt x="2307738" y="3481651"/>
                  </a:lnTo>
                  <a:lnTo>
                    <a:pt x="2315265" y="3432010"/>
                  </a:lnTo>
                  <a:lnTo>
                    <a:pt x="2322720" y="3382321"/>
                  </a:lnTo>
                  <a:lnTo>
                    <a:pt x="2330204" y="3331896"/>
                  </a:lnTo>
                  <a:lnTo>
                    <a:pt x="2337413" y="3282801"/>
                  </a:lnTo>
                  <a:lnTo>
                    <a:pt x="2344652" y="3232970"/>
                  </a:lnTo>
                  <a:lnTo>
                    <a:pt x="2351818" y="3183092"/>
                  </a:lnTo>
                  <a:lnTo>
                    <a:pt x="2358912" y="3133168"/>
                  </a:lnTo>
                  <a:lnTo>
                    <a:pt x="2365933" y="3083196"/>
                  </a:lnTo>
                  <a:lnTo>
                    <a:pt x="2372882" y="3033178"/>
                  </a:lnTo>
                  <a:lnTo>
                    <a:pt x="2379758" y="2983113"/>
                  </a:lnTo>
                  <a:lnTo>
                    <a:pt x="2386561" y="2933002"/>
                  </a:lnTo>
                  <a:lnTo>
                    <a:pt x="2393291" y="2882845"/>
                  </a:lnTo>
                  <a:lnTo>
                    <a:pt x="2399949" y="2832643"/>
                  </a:lnTo>
                  <a:lnTo>
                    <a:pt x="2406533" y="2782394"/>
                  </a:lnTo>
                  <a:lnTo>
                    <a:pt x="2413044" y="2732100"/>
                  </a:lnTo>
                  <a:lnTo>
                    <a:pt x="2419481" y="2681761"/>
                  </a:lnTo>
                  <a:lnTo>
                    <a:pt x="2425845" y="2631376"/>
                  </a:lnTo>
                  <a:lnTo>
                    <a:pt x="2432136" y="2580946"/>
                  </a:lnTo>
                  <a:lnTo>
                    <a:pt x="2438353" y="2530472"/>
                  </a:lnTo>
                  <a:lnTo>
                    <a:pt x="2444496" y="2479952"/>
                  </a:lnTo>
                  <a:lnTo>
                    <a:pt x="2450566" y="2429388"/>
                  </a:lnTo>
                  <a:lnTo>
                    <a:pt x="2456561" y="2378780"/>
                  </a:lnTo>
                  <a:lnTo>
                    <a:pt x="2462483" y="2328128"/>
                  </a:lnTo>
                  <a:lnTo>
                    <a:pt x="2468330" y="2277431"/>
                  </a:lnTo>
                  <a:lnTo>
                    <a:pt x="2474103" y="2226691"/>
                  </a:lnTo>
                  <a:lnTo>
                    <a:pt x="2479802" y="2175907"/>
                  </a:lnTo>
                  <a:lnTo>
                    <a:pt x="2485426" y="2125079"/>
                  </a:lnTo>
                  <a:lnTo>
                    <a:pt x="2490976" y="2074208"/>
                  </a:lnTo>
                  <a:lnTo>
                    <a:pt x="2496451" y="2023294"/>
                  </a:lnTo>
                  <a:lnTo>
                    <a:pt x="2501851" y="1972336"/>
                  </a:lnTo>
                  <a:lnTo>
                    <a:pt x="2507177" y="1921336"/>
                  </a:lnTo>
                  <a:lnTo>
                    <a:pt x="2512427" y="1870293"/>
                  </a:lnTo>
                  <a:lnTo>
                    <a:pt x="2517603" y="1819208"/>
                  </a:lnTo>
                  <a:lnTo>
                    <a:pt x="2522703" y="1768080"/>
                  </a:lnTo>
                  <a:lnTo>
                    <a:pt x="2527728" y="1716910"/>
                  </a:lnTo>
                  <a:lnTo>
                    <a:pt x="2532678" y="1665698"/>
                  </a:lnTo>
                  <a:lnTo>
                    <a:pt x="2537552" y="1614444"/>
                  </a:lnTo>
                  <a:lnTo>
                    <a:pt x="2542351" y="1563149"/>
                  </a:lnTo>
                  <a:lnTo>
                    <a:pt x="2547074" y="1511812"/>
                  </a:lnTo>
                  <a:lnTo>
                    <a:pt x="2551721" y="1460433"/>
                  </a:lnTo>
                  <a:lnTo>
                    <a:pt x="2556293" y="1409014"/>
                  </a:lnTo>
                  <a:lnTo>
                    <a:pt x="2560788" y="1357553"/>
                  </a:lnTo>
                  <a:lnTo>
                    <a:pt x="2565207" y="1306051"/>
                  </a:lnTo>
                  <a:lnTo>
                    <a:pt x="2569551" y="1254509"/>
                  </a:lnTo>
                  <a:lnTo>
                    <a:pt x="2573818" y="1202926"/>
                  </a:lnTo>
                  <a:lnTo>
                    <a:pt x="2578008" y="1151303"/>
                  </a:lnTo>
                  <a:lnTo>
                    <a:pt x="2582122" y="1099640"/>
                  </a:lnTo>
                  <a:lnTo>
                    <a:pt x="2586160" y="1047937"/>
                  </a:lnTo>
                  <a:lnTo>
                    <a:pt x="2590121" y="996193"/>
                  </a:lnTo>
                  <a:lnTo>
                    <a:pt x="2594005" y="944411"/>
                  </a:lnTo>
                  <a:lnTo>
                    <a:pt x="2597812" y="892588"/>
                  </a:lnTo>
                  <a:lnTo>
                    <a:pt x="2601542" y="840726"/>
                  </a:lnTo>
                  <a:lnTo>
                    <a:pt x="2605195" y="788825"/>
                  </a:lnTo>
                  <a:lnTo>
                    <a:pt x="2608771" y="736886"/>
                  </a:lnTo>
                  <a:lnTo>
                    <a:pt x="2612270" y="684907"/>
                  </a:lnTo>
                  <a:lnTo>
                    <a:pt x="2615691" y="632889"/>
                  </a:lnTo>
                  <a:lnTo>
                    <a:pt x="2619035" y="580833"/>
                  </a:lnTo>
                  <a:lnTo>
                    <a:pt x="2622301" y="528739"/>
                  </a:lnTo>
                  <a:lnTo>
                    <a:pt x="2625490" y="476606"/>
                  </a:lnTo>
                  <a:lnTo>
                    <a:pt x="2628600" y="424436"/>
                  </a:lnTo>
                  <a:lnTo>
                    <a:pt x="2631633" y="372228"/>
                  </a:lnTo>
                  <a:lnTo>
                    <a:pt x="2634588" y="319982"/>
                  </a:lnTo>
                  <a:lnTo>
                    <a:pt x="2637465" y="267698"/>
                  </a:lnTo>
                  <a:lnTo>
                    <a:pt x="2640263" y="215377"/>
                  </a:lnTo>
                  <a:lnTo>
                    <a:pt x="2642984" y="163019"/>
                  </a:lnTo>
                  <a:lnTo>
                    <a:pt x="2645625" y="110624"/>
                  </a:lnTo>
                  <a:lnTo>
                    <a:pt x="2645625" y="0"/>
                  </a:lnTo>
                  <a:close/>
                </a:path>
              </a:pathLst>
            </a:custGeom>
            <a:grpFill/>
          </p:spPr>
          <p:txBody>
            <a:bodyPr wrap="square" lIns="0" tIns="0" rIns="0" bIns="0" rtlCol="0"/>
            <a:lstStyle/>
            <a:p>
              <a:endParaRPr/>
            </a:p>
          </p:txBody>
        </p:sp>
        <p:sp>
          <p:nvSpPr>
            <p:cNvPr id="12" name="object 5">
              <a:extLst>
                <a:ext uri="{FF2B5EF4-FFF2-40B4-BE49-F238E27FC236}">
                  <a16:creationId xmlns:a16="http://schemas.microsoft.com/office/drawing/2014/main" id="{F8E8241F-1D71-4A20-94AF-CDB86B1C3239}"/>
                </a:ext>
              </a:extLst>
            </p:cNvPr>
            <p:cNvSpPr/>
            <p:nvPr/>
          </p:nvSpPr>
          <p:spPr>
            <a:xfrm>
              <a:off x="3405839" y="110624"/>
              <a:ext cx="739140" cy="6747509"/>
            </a:xfrm>
            <a:custGeom>
              <a:avLst/>
              <a:gdLst/>
              <a:ahLst/>
              <a:cxnLst/>
              <a:rect l="l" t="t" r="r" b="b"/>
              <a:pathLst>
                <a:path w="739140" h="6747509">
                  <a:moveTo>
                    <a:pt x="738708" y="0"/>
                  </a:moveTo>
                  <a:lnTo>
                    <a:pt x="736066" y="52395"/>
                  </a:lnTo>
                  <a:lnTo>
                    <a:pt x="733346" y="104753"/>
                  </a:lnTo>
                  <a:lnTo>
                    <a:pt x="730547" y="157073"/>
                  </a:lnTo>
                  <a:lnTo>
                    <a:pt x="727670" y="209357"/>
                  </a:lnTo>
                  <a:lnTo>
                    <a:pt x="724716" y="261603"/>
                  </a:lnTo>
                  <a:lnTo>
                    <a:pt x="721683" y="313811"/>
                  </a:lnTo>
                  <a:lnTo>
                    <a:pt x="718572" y="365982"/>
                  </a:lnTo>
                  <a:lnTo>
                    <a:pt x="715384" y="418114"/>
                  </a:lnTo>
                  <a:lnTo>
                    <a:pt x="712117" y="470208"/>
                  </a:lnTo>
                  <a:lnTo>
                    <a:pt x="708774" y="522264"/>
                  </a:lnTo>
                  <a:lnTo>
                    <a:pt x="705352" y="574282"/>
                  </a:lnTo>
                  <a:lnTo>
                    <a:pt x="701854" y="626260"/>
                  </a:lnTo>
                  <a:lnTo>
                    <a:pt x="698278" y="678200"/>
                  </a:lnTo>
                  <a:lnTo>
                    <a:pt x="694625" y="730101"/>
                  </a:lnTo>
                  <a:lnTo>
                    <a:pt x="690894" y="781963"/>
                  </a:lnTo>
                  <a:lnTo>
                    <a:pt x="687087" y="833785"/>
                  </a:lnTo>
                  <a:lnTo>
                    <a:pt x="683203" y="885568"/>
                  </a:lnTo>
                  <a:lnTo>
                    <a:pt x="679242" y="937311"/>
                  </a:lnTo>
                  <a:lnTo>
                    <a:pt x="675205" y="989014"/>
                  </a:lnTo>
                  <a:lnTo>
                    <a:pt x="671091" y="1040678"/>
                  </a:lnTo>
                  <a:lnTo>
                    <a:pt x="666900" y="1092301"/>
                  </a:lnTo>
                  <a:lnTo>
                    <a:pt x="662633" y="1143883"/>
                  </a:lnTo>
                  <a:lnTo>
                    <a:pt x="658290" y="1195425"/>
                  </a:lnTo>
                  <a:lnTo>
                    <a:pt x="653870" y="1246927"/>
                  </a:lnTo>
                  <a:lnTo>
                    <a:pt x="649375" y="1298387"/>
                  </a:lnTo>
                  <a:lnTo>
                    <a:pt x="644804" y="1349807"/>
                  </a:lnTo>
                  <a:lnTo>
                    <a:pt x="640156" y="1401185"/>
                  </a:lnTo>
                  <a:lnTo>
                    <a:pt x="635433" y="1452522"/>
                  </a:lnTo>
                  <a:lnTo>
                    <a:pt x="630635" y="1503818"/>
                  </a:lnTo>
                  <a:lnTo>
                    <a:pt x="625760" y="1555072"/>
                  </a:lnTo>
                  <a:lnTo>
                    <a:pt x="620811" y="1606283"/>
                  </a:lnTo>
                  <a:lnTo>
                    <a:pt x="615785" y="1657453"/>
                  </a:lnTo>
                  <a:lnTo>
                    <a:pt x="610685" y="1708581"/>
                  </a:lnTo>
                  <a:lnTo>
                    <a:pt x="605510" y="1759666"/>
                  </a:lnTo>
                  <a:lnTo>
                    <a:pt x="600259" y="1810709"/>
                  </a:lnTo>
                  <a:lnTo>
                    <a:pt x="594934" y="1861709"/>
                  </a:lnTo>
                  <a:lnTo>
                    <a:pt x="589533" y="1912666"/>
                  </a:lnTo>
                  <a:lnTo>
                    <a:pt x="584058" y="1963580"/>
                  </a:lnTo>
                  <a:lnTo>
                    <a:pt x="578508" y="2014451"/>
                  </a:lnTo>
                  <a:lnTo>
                    <a:pt x="572884" y="2065279"/>
                  </a:lnTo>
                  <a:lnTo>
                    <a:pt x="567185" y="2116063"/>
                  </a:lnTo>
                  <a:lnTo>
                    <a:pt x="561412" y="2166803"/>
                  </a:lnTo>
                  <a:lnTo>
                    <a:pt x="555565" y="2217499"/>
                  </a:lnTo>
                  <a:lnTo>
                    <a:pt x="549644" y="2268152"/>
                  </a:lnTo>
                  <a:lnTo>
                    <a:pt x="543648" y="2318760"/>
                  </a:lnTo>
                  <a:lnTo>
                    <a:pt x="537579" y="2369324"/>
                  </a:lnTo>
                  <a:lnTo>
                    <a:pt x="531435" y="2419843"/>
                  </a:lnTo>
                  <a:lnTo>
                    <a:pt x="525218" y="2470317"/>
                  </a:lnTo>
                  <a:lnTo>
                    <a:pt x="518928" y="2520747"/>
                  </a:lnTo>
                  <a:lnTo>
                    <a:pt x="512564" y="2571132"/>
                  </a:lnTo>
                  <a:lnTo>
                    <a:pt x="506126" y="2621471"/>
                  </a:lnTo>
                  <a:lnTo>
                    <a:pt x="499615" y="2671765"/>
                  </a:lnTo>
                  <a:lnTo>
                    <a:pt x="493031" y="2722013"/>
                  </a:lnTo>
                  <a:lnTo>
                    <a:pt x="486374" y="2772216"/>
                  </a:lnTo>
                  <a:lnTo>
                    <a:pt x="479644" y="2822373"/>
                  </a:lnTo>
                  <a:lnTo>
                    <a:pt x="472840" y="2872484"/>
                  </a:lnTo>
                  <a:lnTo>
                    <a:pt x="465964" y="2922548"/>
                  </a:lnTo>
                  <a:lnTo>
                    <a:pt x="459016" y="2972566"/>
                  </a:lnTo>
                  <a:lnTo>
                    <a:pt x="451994" y="3022538"/>
                  </a:lnTo>
                  <a:lnTo>
                    <a:pt x="444901" y="3072463"/>
                  </a:lnTo>
                  <a:lnTo>
                    <a:pt x="437734" y="3122341"/>
                  </a:lnTo>
                  <a:lnTo>
                    <a:pt x="430496" y="3172172"/>
                  </a:lnTo>
                  <a:lnTo>
                    <a:pt x="423185" y="3221955"/>
                  </a:lnTo>
                  <a:lnTo>
                    <a:pt x="415802" y="3271691"/>
                  </a:lnTo>
                  <a:lnTo>
                    <a:pt x="408347" y="3321380"/>
                  </a:lnTo>
                  <a:lnTo>
                    <a:pt x="400820" y="3371021"/>
                  </a:lnTo>
                  <a:lnTo>
                    <a:pt x="393222" y="3420614"/>
                  </a:lnTo>
                  <a:lnTo>
                    <a:pt x="385552" y="3470159"/>
                  </a:lnTo>
                  <a:lnTo>
                    <a:pt x="377810" y="3519656"/>
                  </a:lnTo>
                  <a:lnTo>
                    <a:pt x="369996" y="3569104"/>
                  </a:lnTo>
                  <a:lnTo>
                    <a:pt x="362112" y="3618504"/>
                  </a:lnTo>
                  <a:lnTo>
                    <a:pt x="354155" y="3667855"/>
                  </a:lnTo>
                  <a:lnTo>
                    <a:pt x="346128" y="3717157"/>
                  </a:lnTo>
                  <a:lnTo>
                    <a:pt x="338030" y="3766410"/>
                  </a:lnTo>
                  <a:lnTo>
                    <a:pt x="329861" y="3815614"/>
                  </a:lnTo>
                  <a:lnTo>
                    <a:pt x="321620" y="3864768"/>
                  </a:lnTo>
                  <a:lnTo>
                    <a:pt x="313309" y="3913873"/>
                  </a:lnTo>
                  <a:lnTo>
                    <a:pt x="304928" y="3962928"/>
                  </a:lnTo>
                  <a:lnTo>
                    <a:pt x="296475" y="4011934"/>
                  </a:lnTo>
                  <a:lnTo>
                    <a:pt x="287953" y="4060889"/>
                  </a:lnTo>
                  <a:lnTo>
                    <a:pt x="279359" y="4109794"/>
                  </a:lnTo>
                  <a:lnTo>
                    <a:pt x="270696" y="4158648"/>
                  </a:lnTo>
                  <a:lnTo>
                    <a:pt x="261962" y="4207452"/>
                  </a:lnTo>
                  <a:lnTo>
                    <a:pt x="253159" y="4256205"/>
                  </a:lnTo>
                  <a:lnTo>
                    <a:pt x="244285" y="4304907"/>
                  </a:lnTo>
                  <a:lnTo>
                    <a:pt x="235342" y="4353558"/>
                  </a:lnTo>
                  <a:lnTo>
                    <a:pt x="226328" y="4402158"/>
                  </a:lnTo>
                  <a:lnTo>
                    <a:pt x="217245" y="4450707"/>
                  </a:lnTo>
                  <a:lnTo>
                    <a:pt x="208093" y="4499203"/>
                  </a:lnTo>
                  <a:lnTo>
                    <a:pt x="198871" y="4547649"/>
                  </a:lnTo>
                  <a:lnTo>
                    <a:pt x="189579" y="4596042"/>
                  </a:lnTo>
                  <a:lnTo>
                    <a:pt x="180219" y="4644383"/>
                  </a:lnTo>
                  <a:lnTo>
                    <a:pt x="170789" y="4692672"/>
                  </a:lnTo>
                  <a:lnTo>
                    <a:pt x="161290" y="4740908"/>
                  </a:lnTo>
                  <a:lnTo>
                    <a:pt x="151722" y="4789092"/>
                  </a:lnTo>
                  <a:lnTo>
                    <a:pt x="142086" y="4837223"/>
                  </a:lnTo>
                  <a:lnTo>
                    <a:pt x="132380" y="4885301"/>
                  </a:lnTo>
                  <a:lnTo>
                    <a:pt x="122606" y="4933326"/>
                  </a:lnTo>
                  <a:lnTo>
                    <a:pt x="112764" y="4981298"/>
                  </a:lnTo>
                  <a:lnTo>
                    <a:pt x="102853" y="5029216"/>
                  </a:lnTo>
                  <a:lnTo>
                    <a:pt x="92873" y="5077081"/>
                  </a:lnTo>
                  <a:lnTo>
                    <a:pt x="82825" y="5124892"/>
                  </a:lnTo>
                  <a:lnTo>
                    <a:pt x="72710" y="5172649"/>
                  </a:lnTo>
                  <a:lnTo>
                    <a:pt x="62526" y="5220352"/>
                  </a:lnTo>
                  <a:lnTo>
                    <a:pt x="52274" y="5268001"/>
                  </a:lnTo>
                  <a:lnTo>
                    <a:pt x="41954" y="5315595"/>
                  </a:lnTo>
                  <a:lnTo>
                    <a:pt x="31567" y="5363134"/>
                  </a:lnTo>
                  <a:lnTo>
                    <a:pt x="21112" y="5410619"/>
                  </a:lnTo>
                  <a:lnTo>
                    <a:pt x="10589" y="5458049"/>
                  </a:lnTo>
                  <a:lnTo>
                    <a:pt x="0" y="5505424"/>
                  </a:lnTo>
                  <a:lnTo>
                    <a:pt x="10806" y="5553774"/>
                  </a:lnTo>
                  <a:lnTo>
                    <a:pt x="21541" y="5602178"/>
                  </a:lnTo>
                  <a:lnTo>
                    <a:pt x="32206" y="5650637"/>
                  </a:lnTo>
                  <a:lnTo>
                    <a:pt x="42801" y="5699150"/>
                  </a:lnTo>
                  <a:lnTo>
                    <a:pt x="53324" y="5747719"/>
                  </a:lnTo>
                  <a:lnTo>
                    <a:pt x="63776" y="5796342"/>
                  </a:lnTo>
                  <a:lnTo>
                    <a:pt x="74158" y="5845020"/>
                  </a:lnTo>
                  <a:lnTo>
                    <a:pt x="84468" y="5893753"/>
                  </a:lnTo>
                  <a:lnTo>
                    <a:pt x="94707" y="5942541"/>
                  </a:lnTo>
                  <a:lnTo>
                    <a:pt x="104875" y="5991384"/>
                  </a:lnTo>
                  <a:lnTo>
                    <a:pt x="114972" y="6040282"/>
                  </a:lnTo>
                  <a:lnTo>
                    <a:pt x="124997" y="6089235"/>
                  </a:lnTo>
                  <a:lnTo>
                    <a:pt x="134951" y="6138243"/>
                  </a:lnTo>
                  <a:lnTo>
                    <a:pt x="144833" y="6187307"/>
                  </a:lnTo>
                  <a:lnTo>
                    <a:pt x="154644" y="6236425"/>
                  </a:lnTo>
                  <a:lnTo>
                    <a:pt x="164383" y="6285599"/>
                  </a:lnTo>
                  <a:lnTo>
                    <a:pt x="174051" y="6334828"/>
                  </a:lnTo>
                  <a:lnTo>
                    <a:pt x="183646" y="6384112"/>
                  </a:lnTo>
                  <a:lnTo>
                    <a:pt x="193170" y="6433451"/>
                  </a:lnTo>
                  <a:lnTo>
                    <a:pt x="202622" y="6482846"/>
                  </a:lnTo>
                  <a:lnTo>
                    <a:pt x="212001" y="6532296"/>
                  </a:lnTo>
                  <a:lnTo>
                    <a:pt x="221309" y="6581801"/>
                  </a:lnTo>
                  <a:lnTo>
                    <a:pt x="230544" y="6631362"/>
                  </a:lnTo>
                  <a:lnTo>
                    <a:pt x="239708" y="6680979"/>
                  </a:lnTo>
                  <a:lnTo>
                    <a:pt x="248799" y="6730651"/>
                  </a:lnTo>
                  <a:lnTo>
                    <a:pt x="251832" y="6747375"/>
                  </a:lnTo>
                  <a:lnTo>
                    <a:pt x="738708" y="6747375"/>
                  </a:lnTo>
                  <a:lnTo>
                    <a:pt x="738708" y="0"/>
                  </a:lnTo>
                  <a:close/>
                </a:path>
              </a:pathLst>
            </a:custGeom>
            <a:grpFill/>
          </p:spPr>
          <p:txBody>
            <a:bodyPr wrap="square" lIns="0" tIns="0" rIns="0" bIns="0" rtlCol="0"/>
            <a:lstStyle/>
            <a:p>
              <a:endParaRPr/>
            </a:p>
          </p:txBody>
        </p:sp>
      </p:grpSp>
      <p:sp>
        <p:nvSpPr>
          <p:cNvPr id="2" name="Title 1">
            <a:extLst>
              <a:ext uri="{FF2B5EF4-FFF2-40B4-BE49-F238E27FC236}">
                <a16:creationId xmlns:a16="http://schemas.microsoft.com/office/drawing/2014/main" id="{08244A3E-FD13-4BDC-854E-72588A8549DC}"/>
              </a:ext>
            </a:extLst>
          </p:cNvPr>
          <p:cNvSpPr>
            <a:spLocks noGrp="1"/>
          </p:cNvSpPr>
          <p:nvPr>
            <p:ph type="title"/>
          </p:nvPr>
        </p:nvSpPr>
        <p:spPr>
          <a:xfrm>
            <a:off x="369254" y="816747"/>
            <a:ext cx="3439312" cy="861774"/>
          </a:xfrm>
        </p:spPr>
        <p:txBody>
          <a:bodyPr/>
          <a:lstStyle>
            <a:lvl1pPr>
              <a:defRPr sz="2800" i="0">
                <a:solidFill>
                  <a:schemeClr val="bg1"/>
                </a:solidFill>
                <a:latin typeface="Gallagher Slab Medium" panose="00000500000000000000" pitchFamily="2" charset="0"/>
              </a:defRPr>
            </a:lvl1p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D111F72-329B-419E-AB34-13C3FB56231A}"/>
              </a:ext>
            </a:extLst>
          </p:cNvPr>
          <p:cNvSpPr>
            <a:spLocks noGrp="1"/>
          </p:cNvSpPr>
          <p:nvPr>
            <p:ph type="ftr" sz="quarter" idx="10"/>
          </p:nvPr>
        </p:nvSpPr>
        <p:spPr/>
        <p:txBody>
          <a:bodyPr/>
          <a:lstStyle/>
          <a:p>
            <a:pPr marL="12700">
              <a:spcBef>
                <a:spcPts val="70"/>
              </a:spcBef>
            </a:pPr>
            <a:r>
              <a:rPr lang="en-GB"/>
              <a:t>An </a:t>
            </a:r>
            <a:r>
              <a:rPr lang="en-GB" spc="-5"/>
              <a:t>introduction </a:t>
            </a:r>
            <a:r>
              <a:rPr lang="en-GB" spc="-10"/>
              <a:t>to</a:t>
            </a:r>
            <a:r>
              <a:rPr lang="en-GB" spc="-30"/>
              <a:t> </a:t>
            </a:r>
            <a:r>
              <a:rPr lang="en-GB" spc="-5"/>
              <a:t>Gatehouse</a:t>
            </a:r>
            <a:endParaRPr lang="en-GB" spc="-5" dirty="0"/>
          </a:p>
        </p:txBody>
      </p:sp>
      <p:sp>
        <p:nvSpPr>
          <p:cNvPr id="4" name="Slide Number Placeholder 3">
            <a:extLst>
              <a:ext uri="{FF2B5EF4-FFF2-40B4-BE49-F238E27FC236}">
                <a16:creationId xmlns:a16="http://schemas.microsoft.com/office/drawing/2014/main" id="{DC272FF1-AB98-417E-A09B-60A3BFB11E8E}"/>
              </a:ext>
            </a:extLst>
          </p:cNvPr>
          <p:cNvSpPr>
            <a:spLocks noGrp="1"/>
          </p:cNvSpPr>
          <p:nvPr>
            <p:ph type="sldNum" sz="quarter" idx="11"/>
          </p:nvPr>
        </p:nvSpPr>
        <p:spPr/>
        <p:txBody>
          <a:bodyPr/>
          <a:lstStyle>
            <a:lvl1pPr>
              <a:defRPr>
                <a:solidFill>
                  <a:srgbClr val="1C3762"/>
                </a:solidFill>
              </a:defRPr>
            </a:lvl1pPr>
          </a:lstStyle>
          <a:p>
            <a:pPr marL="25400">
              <a:spcBef>
                <a:spcPts val="70"/>
              </a:spcBef>
            </a:pPr>
            <a:fld id="{81D60167-4931-47E6-BA6A-407CBD079E47}" type="slidenum">
              <a:rPr lang="en-GB" smtClean="0"/>
              <a:pPr marL="25400">
                <a:spcBef>
                  <a:spcPts val="70"/>
                </a:spcBef>
              </a:pPr>
              <a:t>‹#›</a:t>
            </a:fld>
            <a:endParaRPr lang="en-GB" dirty="0"/>
          </a:p>
        </p:txBody>
      </p:sp>
      <p:sp>
        <p:nvSpPr>
          <p:cNvPr id="10" name="Text Placeholder 9">
            <a:extLst>
              <a:ext uri="{FF2B5EF4-FFF2-40B4-BE49-F238E27FC236}">
                <a16:creationId xmlns:a16="http://schemas.microsoft.com/office/drawing/2014/main" id="{81C4B69C-9E50-458B-B943-497DD5038D35}"/>
              </a:ext>
            </a:extLst>
          </p:cNvPr>
          <p:cNvSpPr>
            <a:spLocks noGrp="1"/>
          </p:cNvSpPr>
          <p:nvPr>
            <p:ph type="body" sz="quarter" idx="12"/>
          </p:nvPr>
        </p:nvSpPr>
        <p:spPr>
          <a:xfrm>
            <a:off x="369254" y="1963475"/>
            <a:ext cx="3439312" cy="1077218"/>
          </a:xfrm>
        </p:spPr>
        <p:txBody>
          <a:bodyPr/>
          <a:lstStyle>
            <a:lvl1pPr marL="0" indent="0" algn="l">
              <a:buFont typeface="Arial" panose="020B0604020202020204" pitchFamily="34" charset="0"/>
              <a:buNone/>
              <a:defRPr sz="1400">
                <a:solidFill>
                  <a:schemeClr val="bg1"/>
                </a:solidFill>
                <a:latin typeface="Gotham Narrow Book" pitchFamily="50" charset="0"/>
              </a:defRPr>
            </a:lvl1pPr>
            <a:lvl2pPr marL="457200" indent="0" algn="l">
              <a:buFont typeface="Arial" panose="020B0604020202020204" pitchFamily="34" charset="0"/>
              <a:buNone/>
              <a:defRPr sz="1400">
                <a:solidFill>
                  <a:schemeClr val="bg1"/>
                </a:solidFill>
                <a:latin typeface="Gotham Narrow Book" pitchFamily="50" charset="0"/>
              </a:defRPr>
            </a:lvl2pPr>
            <a:lvl3pPr marL="914400" indent="0" algn="l">
              <a:buFont typeface="Arial" panose="020B0604020202020204" pitchFamily="34" charset="0"/>
              <a:buNone/>
              <a:defRPr sz="1400">
                <a:solidFill>
                  <a:schemeClr val="bg1"/>
                </a:solidFill>
                <a:latin typeface="Gotham Narrow Book" pitchFamily="50" charset="0"/>
              </a:defRPr>
            </a:lvl3pPr>
            <a:lvl4pPr marL="1371600" indent="0" algn="l">
              <a:buFont typeface="Arial" panose="020B0604020202020204" pitchFamily="34" charset="0"/>
              <a:buNone/>
              <a:defRPr sz="1400">
                <a:solidFill>
                  <a:schemeClr val="bg1"/>
                </a:solidFill>
                <a:latin typeface="Gotham Narrow Book" pitchFamily="50" charset="0"/>
              </a:defRPr>
            </a:lvl4pPr>
            <a:lvl5pPr marL="1828800" indent="0" algn="l">
              <a:buFont typeface="Arial" panose="020B0604020202020204" pitchFamily="34" charset="0"/>
              <a:buNone/>
              <a:defRPr sz="1400">
                <a:solidFill>
                  <a:schemeClr val="bg1"/>
                </a:solidFill>
                <a:latin typeface="Gotham Narrow Book"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DAC5BE59-8E2D-430F-9981-4DF6F08C6115}"/>
              </a:ext>
            </a:extLst>
          </p:cNvPr>
          <p:cNvSpPr>
            <a:spLocks noGrp="1"/>
          </p:cNvSpPr>
          <p:nvPr>
            <p:ph type="body" sz="quarter" idx="13"/>
          </p:nvPr>
        </p:nvSpPr>
        <p:spPr>
          <a:xfrm>
            <a:off x="4495800" y="1963738"/>
            <a:ext cx="7326313" cy="1138773"/>
          </a:xfrm>
        </p:spPr>
        <p:txBody>
          <a:bodyPr/>
          <a:lstStyle>
            <a:lvl1pPr>
              <a:defRPr sz="1800">
                <a:solidFill>
                  <a:srgbClr val="1C3762"/>
                </a:solidFill>
                <a:latin typeface="Gotham Narrow Book" pitchFamily="50" charset="0"/>
              </a:defRPr>
            </a:lvl1pPr>
            <a:lvl2pPr marL="742950" indent="-285750">
              <a:buFont typeface="Arial" panose="020B0604020202020204" pitchFamily="34" charset="0"/>
              <a:buChar char="•"/>
              <a:defRPr sz="1400">
                <a:solidFill>
                  <a:srgbClr val="1C3762"/>
                </a:solidFill>
                <a:latin typeface="Gotham Narrow Book" pitchFamily="50" charset="0"/>
              </a:defRPr>
            </a:lvl2pPr>
            <a:lvl3pPr marL="1200150" indent="-285750">
              <a:buFont typeface="Arial" panose="020B0604020202020204" pitchFamily="34" charset="0"/>
              <a:buChar char="•"/>
              <a:defRPr sz="1400">
                <a:solidFill>
                  <a:srgbClr val="1C3762"/>
                </a:solidFill>
                <a:latin typeface="Gotham Narrow Book" pitchFamily="50" charset="0"/>
              </a:defRPr>
            </a:lvl3pPr>
            <a:lvl4pPr marL="1657350" indent="-285750">
              <a:buFont typeface="Arial" panose="020B0604020202020204" pitchFamily="34" charset="0"/>
              <a:buChar char="•"/>
              <a:defRPr sz="1400">
                <a:solidFill>
                  <a:srgbClr val="1C3762"/>
                </a:solidFill>
                <a:latin typeface="Gotham Narrow Book" pitchFamily="50" charset="0"/>
              </a:defRPr>
            </a:lvl4pPr>
            <a:lvl5pPr marL="2114550" indent="-285750">
              <a:buFont typeface="Arial" panose="020B0604020202020204" pitchFamily="34" charset="0"/>
              <a:buChar char="•"/>
              <a:defRPr sz="1400">
                <a:solidFill>
                  <a:srgbClr val="1C3762"/>
                </a:solidFill>
                <a:latin typeface="Gotham Narrow Book"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7499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with client log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231F-3992-48BA-B470-8B080C6D076E}"/>
              </a:ext>
            </a:extLst>
          </p:cNvPr>
          <p:cNvSpPr>
            <a:spLocks noGrp="1"/>
          </p:cNvSpPr>
          <p:nvPr>
            <p:ph type="title" hasCustomPrompt="1"/>
          </p:nvPr>
        </p:nvSpPr>
        <p:spPr>
          <a:xfrm>
            <a:off x="838200" y="1187045"/>
            <a:ext cx="6234953" cy="1844675"/>
          </a:xfrm>
        </p:spPr>
        <p:txBody>
          <a:bodyPr/>
          <a:lstStyle>
            <a:lvl1pPr>
              <a:defRPr sz="6000">
                <a:solidFill>
                  <a:schemeClr val="bg1"/>
                </a:solidFill>
                <a:latin typeface="Arial" panose="020B0604020202020204" pitchFamily="34" charset="0"/>
                <a:cs typeface="Arial" panose="020B0604020202020204" pitchFamily="34" charset="0"/>
              </a:defRPr>
            </a:lvl1pPr>
          </a:lstStyle>
          <a:p>
            <a:r>
              <a:rPr lang="en-US" dirty="0"/>
              <a:t>Presentation title</a:t>
            </a:r>
            <a:endParaRPr lang="en-GB" dirty="0"/>
          </a:p>
        </p:txBody>
      </p:sp>
      <p:sp>
        <p:nvSpPr>
          <p:cNvPr id="17" name="Text Placeholder 2"/>
          <p:cNvSpPr>
            <a:spLocks noGrp="1"/>
          </p:cNvSpPr>
          <p:nvPr>
            <p:ph type="body" sz="quarter" idx="13" hasCustomPrompt="1"/>
          </p:nvPr>
        </p:nvSpPr>
        <p:spPr>
          <a:xfrm>
            <a:off x="838200" y="3240088"/>
            <a:ext cx="4359275" cy="709612"/>
          </a:xfrm>
          <a:prstGeom prst="rect">
            <a:avLst/>
          </a:prstGeom>
        </p:spPr>
        <p:txBody>
          <a:bodyPr>
            <a:noAutofit/>
          </a:bodyPr>
          <a:lstStyle>
            <a:lvl1pPr>
              <a:buNone/>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Edit Master text styles</a:t>
            </a:r>
          </a:p>
        </p:txBody>
      </p:sp>
      <p:sp>
        <p:nvSpPr>
          <p:cNvPr id="18" name="Text Placeholder 2"/>
          <p:cNvSpPr>
            <a:spLocks noGrp="1"/>
          </p:cNvSpPr>
          <p:nvPr>
            <p:ph type="body" sz="quarter" idx="14" hasCustomPrompt="1"/>
          </p:nvPr>
        </p:nvSpPr>
        <p:spPr>
          <a:xfrm>
            <a:off x="838199" y="4158068"/>
            <a:ext cx="4359275" cy="709612"/>
          </a:xfrm>
          <a:prstGeom prst="rect">
            <a:avLst/>
          </a:prstGeom>
        </p:spPr>
        <p:txBody>
          <a:bodyPr>
            <a:noAutofit/>
          </a:bodyPr>
          <a:lstStyle>
            <a:lvl1pPr>
              <a:buNone/>
              <a:defRPr sz="1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Edit Master text styles</a:t>
            </a:r>
          </a:p>
        </p:txBody>
      </p:sp>
      <p:sp>
        <p:nvSpPr>
          <p:cNvPr id="15" name="Picture Placeholder 28">
            <a:extLst>
              <a:ext uri="{FF2B5EF4-FFF2-40B4-BE49-F238E27FC236}">
                <a16:creationId xmlns:a16="http://schemas.microsoft.com/office/drawing/2014/main" id="{E8E8BA30-045C-4916-833F-585AB8AA773D}"/>
              </a:ext>
            </a:extLst>
          </p:cNvPr>
          <p:cNvSpPr>
            <a:spLocks noGrp="1"/>
          </p:cNvSpPr>
          <p:nvPr>
            <p:ph type="pic" sz="quarter" idx="12"/>
          </p:nvPr>
        </p:nvSpPr>
        <p:spPr>
          <a:xfrm>
            <a:off x="7177201" y="4101"/>
            <a:ext cx="5014912" cy="6858000"/>
          </a:xfrm>
          <a:custGeom>
            <a:avLst/>
            <a:gdLst>
              <a:gd name="connsiteX0" fmla="*/ 2140833 w 5014912"/>
              <a:gd name="connsiteY0" fmla="*/ 0 h 6858000"/>
              <a:gd name="connsiteX1" fmla="*/ 5014912 w 5014912"/>
              <a:gd name="connsiteY1" fmla="*/ 0 h 6858000"/>
              <a:gd name="connsiteX2" fmla="*/ 5014912 w 5014912"/>
              <a:gd name="connsiteY2" fmla="*/ 6858000 h 6858000"/>
              <a:gd name="connsiteX3" fmla="*/ 1672931 w 5014912"/>
              <a:gd name="connsiteY3" fmla="*/ 6858000 h 6858000"/>
              <a:gd name="connsiteX4" fmla="*/ 1608232 w 5014912"/>
              <a:gd name="connsiteY4" fmla="*/ 6804632 h 6858000"/>
              <a:gd name="connsiteX5" fmla="*/ 14351 w 5014912"/>
              <a:gd name="connsiteY5" fmla="*/ 4155885 h 6858000"/>
              <a:gd name="connsiteX6" fmla="*/ 0 w 5014912"/>
              <a:gd name="connsiteY6" fmla="*/ 4033546 h 6858000"/>
              <a:gd name="connsiteX7" fmla="*/ 0 w 5014912"/>
              <a:gd name="connsiteY7" fmla="*/ 3186369 h 6858000"/>
              <a:gd name="connsiteX8" fmla="*/ 14351 w 5014912"/>
              <a:gd name="connsiteY8" fmla="*/ 3064031 h 6858000"/>
              <a:gd name="connsiteX9" fmla="*/ 2111657 w 5014912"/>
              <a:gd name="connsiteY9" fmla="*/ 19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4912" h="6858000">
                <a:moveTo>
                  <a:pt x="2140833" y="0"/>
                </a:moveTo>
                <a:lnTo>
                  <a:pt x="5014912" y="0"/>
                </a:lnTo>
                <a:lnTo>
                  <a:pt x="5014912" y="6858000"/>
                </a:lnTo>
                <a:lnTo>
                  <a:pt x="1672931" y="6858000"/>
                </a:lnTo>
                <a:lnTo>
                  <a:pt x="1608232" y="6804632"/>
                </a:lnTo>
                <a:cubicBezTo>
                  <a:pt x="738582" y="6050838"/>
                  <a:pt x="169018" y="5143115"/>
                  <a:pt x="14351" y="4155885"/>
                </a:cubicBezTo>
                <a:lnTo>
                  <a:pt x="0" y="4033546"/>
                </a:lnTo>
                <a:lnTo>
                  <a:pt x="0" y="3186369"/>
                </a:lnTo>
                <a:lnTo>
                  <a:pt x="14351" y="3064031"/>
                </a:lnTo>
                <a:cubicBezTo>
                  <a:pt x="197140" y="1897304"/>
                  <a:pt x="959411" y="841625"/>
                  <a:pt x="2111657" y="19837"/>
                </a:cubicBezTo>
                <a:close/>
              </a:path>
            </a:pathLst>
          </a:custGeom>
        </p:spPr>
        <p:txBody>
          <a:bodyPr wrap="square">
            <a:noAutofit/>
          </a:bodyPr>
          <a:lstStyle/>
          <a:p>
            <a:r>
              <a:rPr lang="en-US"/>
              <a:t>Click icon to add picture</a:t>
            </a:r>
            <a:endParaRPr lang="en-US" dirty="0"/>
          </a:p>
        </p:txBody>
      </p:sp>
      <p:sp>
        <p:nvSpPr>
          <p:cNvPr id="12" name="Rectangle 11">
            <a:extLst>
              <a:ext uri="{FF2B5EF4-FFF2-40B4-BE49-F238E27FC236}">
                <a16:creationId xmlns:a16="http://schemas.microsoft.com/office/drawing/2014/main" id="{4403612A-B669-48F0-B398-BBD290762D63}"/>
              </a:ext>
            </a:extLst>
          </p:cNvPr>
          <p:cNvSpPr/>
          <p:nvPr userDrawn="1"/>
        </p:nvSpPr>
        <p:spPr>
          <a:xfrm>
            <a:off x="113" y="5791199"/>
            <a:ext cx="12192000" cy="109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5916" y="5870245"/>
            <a:ext cx="3037573" cy="935726"/>
          </a:xfrm>
          <a:prstGeom prst="rect">
            <a:avLst/>
          </a:prstGeom>
        </p:spPr>
      </p:pic>
    </p:spTree>
    <p:extLst>
      <p:ext uri="{BB962C8B-B14F-4D97-AF65-F5344CB8AC3E}">
        <p14:creationId xmlns:p14="http://schemas.microsoft.com/office/powerpoint/2010/main" val="4017645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2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999F942E-D9F6-8949-93BD-C601FE28826B}"/>
              </a:ext>
            </a:extLst>
          </p:cNvPr>
          <p:cNvSpPr>
            <a:spLocks noGrp="1"/>
          </p:cNvSpPr>
          <p:nvPr>
            <p:ph type="pic" sz="quarter" idx="12"/>
          </p:nvPr>
        </p:nvSpPr>
        <p:spPr>
          <a:xfrm>
            <a:off x="1128880" y="0"/>
            <a:ext cx="4727635" cy="6858000"/>
          </a:xfrm>
          <a:custGeom>
            <a:avLst/>
            <a:gdLst>
              <a:gd name="connsiteX0" fmla="*/ 0 w 4727635"/>
              <a:gd name="connsiteY0" fmla="*/ 0 h 6858000"/>
              <a:gd name="connsiteX1" fmla="*/ 4460675 w 4727635"/>
              <a:gd name="connsiteY1" fmla="*/ 0 h 6858000"/>
              <a:gd name="connsiteX2" fmla="*/ 4487584 w 4727635"/>
              <a:gd name="connsiteY2" fmla="*/ 155249 h 6858000"/>
              <a:gd name="connsiteX3" fmla="*/ 4727635 w 4727635"/>
              <a:gd name="connsiteY3" fmla="*/ 3254827 h 6858000"/>
              <a:gd name="connsiteX4" fmla="*/ 4403639 w 4727635"/>
              <a:gd name="connsiteY4" fmla="*/ 6838717 h 6858000"/>
              <a:gd name="connsiteX5" fmla="*/ 4399744 w 4727635"/>
              <a:gd name="connsiteY5" fmla="*/ 6858000 h 6858000"/>
              <a:gd name="connsiteX6" fmla="*/ 0 w 4727635"/>
              <a:gd name="connsiteY6" fmla="*/ 6858000 h 6858000"/>
              <a:gd name="connsiteX7" fmla="*/ 57098 w 4727635"/>
              <a:gd name="connsiteY7" fmla="*/ 6528579 h 6858000"/>
              <a:gd name="connsiteX8" fmla="*/ 297149 w 4727635"/>
              <a:gd name="connsiteY8" fmla="*/ 3429000 h 6858000"/>
              <a:gd name="connsiteX9" fmla="*/ 57098 w 4727635"/>
              <a:gd name="connsiteY9" fmla="*/ 3294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35" h="6858000">
                <a:moveTo>
                  <a:pt x="0" y="0"/>
                </a:moveTo>
                <a:lnTo>
                  <a:pt x="4460675" y="0"/>
                </a:lnTo>
                <a:lnTo>
                  <a:pt x="4487584" y="155249"/>
                </a:lnTo>
                <a:cubicBezTo>
                  <a:pt x="4643592" y="1134405"/>
                  <a:pt x="4727635" y="2175457"/>
                  <a:pt x="4727635" y="3254827"/>
                </a:cubicBezTo>
                <a:cubicBezTo>
                  <a:pt x="4727635" y="4514094"/>
                  <a:pt x="4613244" y="5721204"/>
                  <a:pt x="4403639" y="6838717"/>
                </a:cubicBezTo>
                <a:lnTo>
                  <a:pt x="4399744" y="6858000"/>
                </a:lnTo>
                <a:lnTo>
                  <a:pt x="0" y="6858000"/>
                </a:lnTo>
                <a:lnTo>
                  <a:pt x="57098" y="6528579"/>
                </a:lnTo>
                <a:cubicBezTo>
                  <a:pt x="213106" y="5549423"/>
                  <a:pt x="297149" y="4508371"/>
                  <a:pt x="297149" y="3429000"/>
                </a:cubicBezTo>
                <a:cubicBezTo>
                  <a:pt x="297149" y="2349630"/>
                  <a:pt x="213106" y="1308578"/>
                  <a:pt x="57098" y="329422"/>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051908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3" name="Content Placeholder 2"/>
          <p:cNvSpPr>
            <a:spLocks noGrp="1"/>
          </p:cNvSpPr>
          <p:nvPr>
            <p:ph idx="1" hasCustomPrompt="1"/>
          </p:nvPr>
        </p:nvSpPr>
        <p:spPr>
          <a:xfrm>
            <a:off x="304800" y="1463040"/>
            <a:ext cx="103632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81327" y="63738"/>
            <a:ext cx="2385981" cy="546543"/>
          </a:xfrm>
          <a:prstGeom prst="rect">
            <a:avLst/>
          </a:prstGeom>
        </p:spPr>
      </p:pic>
      <p:sp>
        <p:nvSpPr>
          <p:cNvPr id="7"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 2020 GALLAGHER | AJG.COM/UK </a:t>
            </a:r>
          </a:p>
        </p:txBody>
      </p:sp>
    </p:spTree>
    <p:extLst>
      <p:ext uri="{BB962C8B-B14F-4D97-AF65-F5344CB8AC3E}">
        <p14:creationId xmlns:p14="http://schemas.microsoft.com/office/powerpoint/2010/main" val="202413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DEB4FE7-D712-4370-8E58-D210A53172F6}" type="datetimeFigureOut">
              <a:rPr lang="en-GB" smtClean="0"/>
              <a:t>17/05/2023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224DCB-7B50-48F9-8856-8516FBB4C84B}" type="slidenum">
              <a:rPr lang="en-GB" smtClean="0"/>
              <a:t>‹#›</a:t>
            </a:fld>
            <a:endParaRPr lang="en-GB"/>
          </a:p>
        </p:txBody>
      </p:sp>
    </p:spTree>
    <p:extLst>
      <p:ext uri="{BB962C8B-B14F-4D97-AF65-F5344CB8AC3E}">
        <p14:creationId xmlns:p14="http://schemas.microsoft.com/office/powerpoint/2010/main" val="1738002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16D802D-EA93-714A-A333-84B75F36270A}"/>
              </a:ext>
            </a:extLst>
          </p:cNvPr>
          <p:cNvSpPr/>
          <p:nvPr userDrawn="1"/>
        </p:nvSpPr>
        <p:spPr>
          <a:xfrm>
            <a:off x="0" y="1"/>
            <a:ext cx="5600015" cy="6857999"/>
          </a:xfrm>
          <a:custGeom>
            <a:avLst/>
            <a:gdLst>
              <a:gd name="connsiteX0" fmla="*/ 0 w 5600015"/>
              <a:gd name="connsiteY0" fmla="*/ 0 h 6857999"/>
              <a:gd name="connsiteX1" fmla="*/ 1045032 w 5600015"/>
              <a:gd name="connsiteY1" fmla="*/ 0 h 6857999"/>
              <a:gd name="connsiteX2" fmla="*/ 1636299 w 5600015"/>
              <a:gd name="connsiteY2" fmla="*/ 0 h 6857999"/>
              <a:gd name="connsiteX3" fmla="*/ 5539084 w 5600015"/>
              <a:gd name="connsiteY3" fmla="*/ 0 h 6857999"/>
              <a:gd name="connsiteX4" fmla="*/ 5512175 w 5600015"/>
              <a:gd name="connsiteY4" fmla="*/ 155249 h 6857999"/>
              <a:gd name="connsiteX5" fmla="*/ 5272124 w 5600015"/>
              <a:gd name="connsiteY5" fmla="*/ 3254827 h 6857999"/>
              <a:gd name="connsiteX6" fmla="*/ 5596120 w 5600015"/>
              <a:gd name="connsiteY6" fmla="*/ 6838717 h 6857999"/>
              <a:gd name="connsiteX7" fmla="*/ 5600015 w 5600015"/>
              <a:gd name="connsiteY7" fmla="*/ 6857999 h 6857999"/>
              <a:gd name="connsiteX8" fmla="*/ 0 w 5600015"/>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0015" h="6857999">
                <a:moveTo>
                  <a:pt x="0" y="0"/>
                </a:moveTo>
                <a:lnTo>
                  <a:pt x="1045032" y="0"/>
                </a:lnTo>
                <a:lnTo>
                  <a:pt x="1636299" y="0"/>
                </a:lnTo>
                <a:lnTo>
                  <a:pt x="5539084" y="0"/>
                </a:lnTo>
                <a:lnTo>
                  <a:pt x="5512175" y="155249"/>
                </a:lnTo>
                <a:cubicBezTo>
                  <a:pt x="5356168" y="1134405"/>
                  <a:pt x="5272124" y="2175456"/>
                  <a:pt x="5272124" y="3254827"/>
                </a:cubicBezTo>
                <a:cubicBezTo>
                  <a:pt x="5272124" y="4514094"/>
                  <a:pt x="5386516" y="5721203"/>
                  <a:pt x="5596120" y="6838717"/>
                </a:cubicBezTo>
                <a:lnTo>
                  <a:pt x="5600015" y="6857999"/>
                </a:lnTo>
                <a:lnTo>
                  <a:pt x="0" y="6857999"/>
                </a:lnTo>
                <a:close/>
              </a:path>
            </a:pathLst>
          </a:cu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6" name="Title 5"/>
          <p:cNvSpPr>
            <a:spLocks noGrp="1"/>
          </p:cNvSpPr>
          <p:nvPr>
            <p:ph type="title"/>
          </p:nvPr>
        </p:nvSpPr>
        <p:spPr>
          <a:xfrm>
            <a:off x="946800" y="946800"/>
            <a:ext cx="9152697" cy="1249845"/>
          </a:xfrm>
        </p:spPr>
        <p:txBody>
          <a:bodyPr/>
          <a:lstStyle/>
          <a:p>
            <a:r>
              <a:rPr lang="en-US"/>
              <a:t>Click to edit Master title style</a:t>
            </a:r>
          </a:p>
        </p:txBody>
      </p:sp>
    </p:spTree>
    <p:extLst>
      <p:ext uri="{BB962C8B-B14F-4D97-AF65-F5344CB8AC3E}">
        <p14:creationId xmlns:p14="http://schemas.microsoft.com/office/powerpoint/2010/main" val="420733984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231F-3992-48BA-B470-8B080C6D076E}"/>
              </a:ext>
            </a:extLst>
          </p:cNvPr>
          <p:cNvSpPr>
            <a:spLocks noGrp="1"/>
          </p:cNvSpPr>
          <p:nvPr>
            <p:ph type="title" hasCustomPrompt="1"/>
          </p:nvPr>
        </p:nvSpPr>
        <p:spPr>
          <a:xfrm>
            <a:off x="838200" y="1187045"/>
            <a:ext cx="6234953" cy="1844675"/>
          </a:xfrm>
        </p:spPr>
        <p:txBody>
          <a:bodyPr/>
          <a:lstStyle>
            <a:lvl1pPr>
              <a:defRPr sz="6000">
                <a:solidFill>
                  <a:schemeClr val="bg1"/>
                </a:solidFill>
                <a:latin typeface="Arial" panose="020B0604020202020204" pitchFamily="34" charset="0"/>
                <a:cs typeface="Arial" panose="020B0604020202020204" pitchFamily="34" charset="0"/>
              </a:defRPr>
            </a:lvl1pPr>
          </a:lstStyle>
          <a:p>
            <a:r>
              <a:rPr lang="en-US" dirty="0"/>
              <a:t>Presentation title</a:t>
            </a:r>
            <a:endParaRPr lang="en-GB" dirty="0"/>
          </a:p>
        </p:txBody>
      </p:sp>
      <p:sp>
        <p:nvSpPr>
          <p:cNvPr id="17" name="Text Placeholder 2"/>
          <p:cNvSpPr>
            <a:spLocks noGrp="1"/>
          </p:cNvSpPr>
          <p:nvPr>
            <p:ph type="body" sz="quarter" idx="13" hasCustomPrompt="1"/>
          </p:nvPr>
        </p:nvSpPr>
        <p:spPr>
          <a:xfrm>
            <a:off x="838200" y="3240088"/>
            <a:ext cx="4359275" cy="709612"/>
          </a:xfrm>
          <a:prstGeom prst="rect">
            <a:avLst/>
          </a:prstGeom>
        </p:spPr>
        <p:txBody>
          <a:bodyPr>
            <a:noAutofit/>
          </a:bodyPr>
          <a:lstStyle>
            <a:lvl1pPr>
              <a:buNone/>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Edit Master text styles</a:t>
            </a:r>
          </a:p>
        </p:txBody>
      </p:sp>
      <p:sp>
        <p:nvSpPr>
          <p:cNvPr id="18" name="Text Placeholder 2"/>
          <p:cNvSpPr>
            <a:spLocks noGrp="1"/>
          </p:cNvSpPr>
          <p:nvPr>
            <p:ph type="body" sz="quarter" idx="14" hasCustomPrompt="1"/>
          </p:nvPr>
        </p:nvSpPr>
        <p:spPr>
          <a:xfrm>
            <a:off x="838199" y="4158068"/>
            <a:ext cx="4359275" cy="709612"/>
          </a:xfrm>
          <a:prstGeom prst="rect">
            <a:avLst/>
          </a:prstGeom>
        </p:spPr>
        <p:txBody>
          <a:bodyPr>
            <a:noAutofit/>
          </a:bodyPr>
          <a:lstStyle>
            <a:lvl1pPr>
              <a:buNone/>
              <a:defRPr sz="1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Edit Master text styles</a:t>
            </a:r>
          </a:p>
        </p:txBody>
      </p:sp>
      <p:sp>
        <p:nvSpPr>
          <p:cNvPr id="15" name="Picture Placeholder 28">
            <a:extLst>
              <a:ext uri="{FF2B5EF4-FFF2-40B4-BE49-F238E27FC236}">
                <a16:creationId xmlns:a16="http://schemas.microsoft.com/office/drawing/2014/main" id="{E8E8BA30-045C-4916-833F-585AB8AA773D}"/>
              </a:ext>
            </a:extLst>
          </p:cNvPr>
          <p:cNvSpPr>
            <a:spLocks noGrp="1"/>
          </p:cNvSpPr>
          <p:nvPr>
            <p:ph type="pic" sz="quarter" idx="12"/>
          </p:nvPr>
        </p:nvSpPr>
        <p:spPr>
          <a:xfrm>
            <a:off x="7177201" y="4101"/>
            <a:ext cx="5014912" cy="6858000"/>
          </a:xfrm>
          <a:custGeom>
            <a:avLst/>
            <a:gdLst>
              <a:gd name="connsiteX0" fmla="*/ 2140833 w 5014912"/>
              <a:gd name="connsiteY0" fmla="*/ 0 h 6858000"/>
              <a:gd name="connsiteX1" fmla="*/ 5014912 w 5014912"/>
              <a:gd name="connsiteY1" fmla="*/ 0 h 6858000"/>
              <a:gd name="connsiteX2" fmla="*/ 5014912 w 5014912"/>
              <a:gd name="connsiteY2" fmla="*/ 6858000 h 6858000"/>
              <a:gd name="connsiteX3" fmla="*/ 1672931 w 5014912"/>
              <a:gd name="connsiteY3" fmla="*/ 6858000 h 6858000"/>
              <a:gd name="connsiteX4" fmla="*/ 1608232 w 5014912"/>
              <a:gd name="connsiteY4" fmla="*/ 6804632 h 6858000"/>
              <a:gd name="connsiteX5" fmla="*/ 14351 w 5014912"/>
              <a:gd name="connsiteY5" fmla="*/ 4155885 h 6858000"/>
              <a:gd name="connsiteX6" fmla="*/ 0 w 5014912"/>
              <a:gd name="connsiteY6" fmla="*/ 4033546 h 6858000"/>
              <a:gd name="connsiteX7" fmla="*/ 0 w 5014912"/>
              <a:gd name="connsiteY7" fmla="*/ 3186369 h 6858000"/>
              <a:gd name="connsiteX8" fmla="*/ 14351 w 5014912"/>
              <a:gd name="connsiteY8" fmla="*/ 3064031 h 6858000"/>
              <a:gd name="connsiteX9" fmla="*/ 2111657 w 5014912"/>
              <a:gd name="connsiteY9" fmla="*/ 19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4912" h="6858000">
                <a:moveTo>
                  <a:pt x="2140833" y="0"/>
                </a:moveTo>
                <a:lnTo>
                  <a:pt x="5014912" y="0"/>
                </a:lnTo>
                <a:lnTo>
                  <a:pt x="5014912" y="6858000"/>
                </a:lnTo>
                <a:lnTo>
                  <a:pt x="1672931" y="6858000"/>
                </a:lnTo>
                <a:lnTo>
                  <a:pt x="1608232" y="6804632"/>
                </a:lnTo>
                <a:cubicBezTo>
                  <a:pt x="738582" y="6050838"/>
                  <a:pt x="169018" y="5143115"/>
                  <a:pt x="14351" y="4155885"/>
                </a:cubicBezTo>
                <a:lnTo>
                  <a:pt x="0" y="4033546"/>
                </a:lnTo>
                <a:lnTo>
                  <a:pt x="0" y="3186369"/>
                </a:lnTo>
                <a:lnTo>
                  <a:pt x="14351" y="3064031"/>
                </a:lnTo>
                <a:cubicBezTo>
                  <a:pt x="197140" y="1897304"/>
                  <a:pt x="959411" y="841625"/>
                  <a:pt x="2111657" y="19837"/>
                </a:cubicBezTo>
                <a:close/>
              </a:path>
            </a:pathLst>
          </a:custGeom>
        </p:spPr>
        <p:txBody>
          <a:bodyPr wrap="square">
            <a:noAutofit/>
          </a:bodyPr>
          <a:lstStyle>
            <a:lvl1pPr marL="0" indent="0">
              <a:buNone/>
              <a:defRPr/>
            </a:lvl1pPr>
          </a:lstStyle>
          <a:p>
            <a:r>
              <a:rPr lang="en-US"/>
              <a:t>Click icon to add picture</a:t>
            </a:r>
            <a:endParaRPr lang="en-US" dirty="0"/>
          </a:p>
        </p:txBody>
      </p:sp>
      <p:pic>
        <p:nvPicPr>
          <p:cNvPr id="5" name="Picture 4">
            <a:extLst>
              <a:ext uri="{FF2B5EF4-FFF2-40B4-BE49-F238E27FC236}">
                <a16:creationId xmlns:a16="http://schemas.microsoft.com/office/drawing/2014/main" id="{DEEBDB8F-9EE7-480E-8DCD-6D1A7E1CB1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199" y="5870245"/>
            <a:ext cx="3037573" cy="935726"/>
          </a:xfrm>
          <a:prstGeom prst="rect">
            <a:avLst/>
          </a:prstGeom>
        </p:spPr>
      </p:pic>
    </p:spTree>
    <p:extLst>
      <p:ext uri="{BB962C8B-B14F-4D97-AF65-F5344CB8AC3E}">
        <p14:creationId xmlns:p14="http://schemas.microsoft.com/office/powerpoint/2010/main" val="1106537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a:t>Click to edit Master title style</a:t>
            </a:r>
            <a:endParaRPr lang="en-GB" dirty="0"/>
          </a:p>
        </p:txBody>
      </p:sp>
      <p:sp>
        <p:nvSpPr>
          <p:cNvPr id="6" name="Text Placeholder 12">
            <a:extLst>
              <a:ext uri="{FF2B5EF4-FFF2-40B4-BE49-F238E27FC236}">
                <a16:creationId xmlns:a16="http://schemas.microsoft.com/office/drawing/2014/main" id="{97623E08-1177-468D-824D-2508417977A1}"/>
              </a:ext>
            </a:extLst>
          </p:cNvPr>
          <p:cNvSpPr>
            <a:spLocks noGrp="1"/>
          </p:cNvSpPr>
          <p:nvPr>
            <p:ph type="body" sz="quarter" idx="15"/>
          </p:nvPr>
        </p:nvSpPr>
        <p:spPr>
          <a:xfrm>
            <a:off x="836098" y="1997970"/>
            <a:ext cx="10517702" cy="4162878"/>
          </a:xfrm>
          <a:prstGeom prst="rect">
            <a:avLst/>
          </a:prstGeom>
        </p:spPr>
        <p:txBody>
          <a:bodyPr lIns="90000" rIns="90000" numCol="2" spcCol="540000">
            <a:normAutofit/>
          </a:bodyPr>
          <a:lstStyle>
            <a:lvl1pPr marL="0" indent="-324000" algn="l">
              <a:buFont typeface="Arial" panose="020B0604020202020204" pitchFamily="34" charset="0"/>
              <a:buNone/>
              <a:defRPr sz="1600"/>
            </a:lvl1pPr>
            <a:lvl2pPr>
              <a:defRPr sz="1100"/>
            </a:lvl2pPr>
            <a:lvl3pPr>
              <a:defRPr sz="1100"/>
            </a:lvl3pPr>
            <a:lvl4pPr>
              <a:defRPr sz="1100"/>
            </a:lvl4pPr>
            <a:lvl5pPr>
              <a:defRPr sz="1100"/>
            </a:lvl5pPr>
          </a:lstStyle>
          <a:p>
            <a:pPr lvl="0"/>
            <a:r>
              <a:rPr lang="en-US"/>
              <a:t>Edit Master text styles</a:t>
            </a:r>
          </a:p>
        </p:txBody>
      </p:sp>
      <p:pic>
        <p:nvPicPr>
          <p:cNvPr id="7" name="Picture 6">
            <a:extLst>
              <a:ext uri="{FF2B5EF4-FFF2-40B4-BE49-F238E27FC236}">
                <a16:creationId xmlns:a16="http://schemas.microsoft.com/office/drawing/2014/main" id="{DEEBDB8F-9EE7-480E-8DCD-6D1A7E1CB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541" y="11707"/>
            <a:ext cx="3037573" cy="935726"/>
          </a:xfrm>
          <a:prstGeom prst="rect">
            <a:avLst/>
          </a:prstGeom>
        </p:spPr>
      </p:pic>
    </p:spTree>
    <p:extLst>
      <p:ext uri="{BB962C8B-B14F-4D97-AF65-F5344CB8AC3E}">
        <p14:creationId xmlns:p14="http://schemas.microsoft.com/office/powerpoint/2010/main" val="3894210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3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a:t>Click to edit Master title style</a:t>
            </a:r>
            <a:endParaRPr lang="en-GB" dirty="0"/>
          </a:p>
        </p:txBody>
      </p:sp>
      <p:sp>
        <p:nvSpPr>
          <p:cNvPr id="6" name="Text Placeholder 12">
            <a:extLst>
              <a:ext uri="{FF2B5EF4-FFF2-40B4-BE49-F238E27FC236}">
                <a16:creationId xmlns:a16="http://schemas.microsoft.com/office/drawing/2014/main" id="{97623E08-1177-468D-824D-2508417977A1}"/>
              </a:ext>
            </a:extLst>
          </p:cNvPr>
          <p:cNvSpPr>
            <a:spLocks noGrp="1"/>
          </p:cNvSpPr>
          <p:nvPr>
            <p:ph type="body" sz="quarter" idx="15"/>
          </p:nvPr>
        </p:nvSpPr>
        <p:spPr>
          <a:xfrm>
            <a:off x="836098" y="1997970"/>
            <a:ext cx="10517702" cy="4162878"/>
          </a:xfrm>
          <a:prstGeom prst="rect">
            <a:avLst/>
          </a:prstGeom>
        </p:spPr>
        <p:txBody>
          <a:bodyPr>
            <a:normAutofit/>
          </a:bodyPr>
          <a:lstStyle>
            <a:lvl1pPr algn="l">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a:t>Edit Master text styles</a:t>
            </a:r>
          </a:p>
        </p:txBody>
      </p:sp>
      <p:pic>
        <p:nvPicPr>
          <p:cNvPr id="7" name="Picture 6">
            <a:extLst>
              <a:ext uri="{FF2B5EF4-FFF2-40B4-BE49-F238E27FC236}">
                <a16:creationId xmlns:a16="http://schemas.microsoft.com/office/drawing/2014/main" id="{DEEBDB8F-9EE7-480E-8DCD-6D1A7E1CB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541" y="11707"/>
            <a:ext cx="3037573" cy="935726"/>
          </a:xfrm>
          <a:prstGeom prst="rect">
            <a:avLst/>
          </a:prstGeom>
        </p:spPr>
      </p:pic>
    </p:spTree>
    <p:extLst>
      <p:ext uri="{BB962C8B-B14F-4D97-AF65-F5344CB8AC3E}">
        <p14:creationId xmlns:p14="http://schemas.microsoft.com/office/powerpoint/2010/main" val="146503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F0C-9BE2-46B5-8604-CFEE7D4201D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pic>
        <p:nvPicPr>
          <p:cNvPr id="5" name="Picture 4">
            <a:extLst>
              <a:ext uri="{FF2B5EF4-FFF2-40B4-BE49-F238E27FC236}">
                <a16:creationId xmlns:a16="http://schemas.microsoft.com/office/drawing/2014/main" id="{DEEBDB8F-9EE7-480E-8DCD-6D1A7E1CB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541" y="11707"/>
            <a:ext cx="3037573" cy="935726"/>
          </a:xfrm>
          <a:prstGeom prst="rect">
            <a:avLst/>
          </a:prstGeom>
        </p:spPr>
      </p:pic>
    </p:spTree>
    <p:extLst>
      <p:ext uri="{BB962C8B-B14F-4D97-AF65-F5344CB8AC3E}">
        <p14:creationId xmlns:p14="http://schemas.microsoft.com/office/powerpoint/2010/main" val="3768181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F0C-9BE2-46B5-8604-CFEE7D4201D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586639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3D60735A-3347-4A5E-9BCE-21FCA2BCE57D}"/>
              </a:ext>
            </a:extLst>
          </p:cNvPr>
          <p:cNvSpPr>
            <a:spLocks noGrp="1"/>
          </p:cNvSpPr>
          <p:nvPr>
            <p:ph type="pic" sz="quarter" idx="15"/>
          </p:nvPr>
        </p:nvSpPr>
        <p:spPr>
          <a:xfrm>
            <a:off x="6465890" y="-30478"/>
            <a:ext cx="5744826" cy="6888479"/>
          </a:xfrm>
          <a:custGeom>
            <a:avLst/>
            <a:gdLst>
              <a:gd name="connsiteX0" fmla="*/ 0 w 5744826"/>
              <a:gd name="connsiteY0" fmla="*/ 0 h 6888479"/>
              <a:gd name="connsiteX1" fmla="*/ 5744826 w 5744826"/>
              <a:gd name="connsiteY1" fmla="*/ 0 h 6888479"/>
              <a:gd name="connsiteX2" fmla="*/ 5744826 w 5744826"/>
              <a:gd name="connsiteY2" fmla="*/ 6888479 h 6888479"/>
              <a:gd name="connsiteX3" fmla="*/ 6655 w 5744826"/>
              <a:gd name="connsiteY3" fmla="*/ 6888479 h 6888479"/>
              <a:gd name="connsiteX4" fmla="*/ 13219 w 5744826"/>
              <a:gd name="connsiteY4" fmla="*/ 6858412 h 6888479"/>
              <a:gd name="connsiteX5" fmla="*/ 344788 w 5744826"/>
              <a:gd name="connsiteY5" fmla="*/ 3459479 h 6888479"/>
              <a:gd name="connsiteX6" fmla="*/ 13219 w 5744826"/>
              <a:gd name="connsiteY6" fmla="*/ 60547 h 688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4826" h="6888479">
                <a:moveTo>
                  <a:pt x="0" y="0"/>
                </a:moveTo>
                <a:lnTo>
                  <a:pt x="5744826" y="0"/>
                </a:lnTo>
                <a:lnTo>
                  <a:pt x="5744826" y="6888479"/>
                </a:lnTo>
                <a:lnTo>
                  <a:pt x="6655" y="6888479"/>
                </a:lnTo>
                <a:lnTo>
                  <a:pt x="13219" y="6858412"/>
                </a:lnTo>
                <a:cubicBezTo>
                  <a:pt x="228705" y="5784691"/>
                  <a:pt x="344788" y="4643095"/>
                  <a:pt x="344788" y="3459479"/>
                </a:cubicBezTo>
                <a:cubicBezTo>
                  <a:pt x="344788" y="2275864"/>
                  <a:pt x="228705" y="1134268"/>
                  <a:pt x="13219" y="60547"/>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endParaRPr lang="en-US" dirty="0"/>
          </a:p>
        </p:txBody>
      </p:sp>
      <p:sp>
        <p:nvSpPr>
          <p:cNvPr id="8" name="Title 1">
            <a:extLst>
              <a:ext uri="{FF2B5EF4-FFF2-40B4-BE49-F238E27FC236}">
                <a16:creationId xmlns:a16="http://schemas.microsoft.com/office/drawing/2014/main" id="{C9B7544E-06F6-4B64-9C3F-C106045C7357}"/>
              </a:ext>
            </a:extLst>
          </p:cNvPr>
          <p:cNvSpPr>
            <a:spLocks noGrp="1"/>
          </p:cNvSpPr>
          <p:nvPr>
            <p:ph type="title"/>
          </p:nvPr>
        </p:nvSpPr>
        <p:spPr>
          <a:xfrm>
            <a:off x="838200" y="442127"/>
            <a:ext cx="5067300" cy="1790353"/>
          </a:xfrm>
        </p:spPr>
        <p:txBody>
          <a:bodyPr/>
          <a:lstStyle>
            <a:lvl1pPr>
              <a:defRPr>
                <a:solidFill>
                  <a:schemeClr val="bg1"/>
                </a:solidFill>
              </a:defRPr>
            </a:lvl1pPr>
          </a:lstStyle>
          <a:p>
            <a:r>
              <a:rPr lang="en-US"/>
              <a:t>Click to edit Master title style</a:t>
            </a:r>
            <a:endParaRPr lang="en-GB" dirty="0"/>
          </a:p>
        </p:txBody>
      </p:sp>
      <p:sp>
        <p:nvSpPr>
          <p:cNvPr id="6" name="Content Placeholder 5"/>
          <p:cNvSpPr>
            <a:spLocks noGrp="1"/>
          </p:cNvSpPr>
          <p:nvPr>
            <p:ph sz="quarter" idx="16" hasCustomPrompt="1"/>
          </p:nvPr>
        </p:nvSpPr>
        <p:spPr>
          <a:xfrm>
            <a:off x="838200" y="2447624"/>
            <a:ext cx="5067300" cy="3968249"/>
          </a:xfrm>
          <a:prstGeom prst="rect">
            <a:avLst/>
          </a:prstGeom>
        </p:spPr>
        <p:txBody>
          <a:bodyPr>
            <a:noAutofit/>
          </a:bodyPr>
          <a:lstStyle>
            <a:lvl1pPr marL="342900" indent="-342900">
              <a:lnSpc>
                <a:spcPct val="150000"/>
              </a:lnSpc>
              <a:buClr>
                <a:schemeClr val="bg1"/>
              </a:buClr>
              <a:buFont typeface="+mj-lt"/>
              <a:buAutoNum type="arabicPeriod"/>
              <a:defRPr sz="2000">
                <a:solidFill>
                  <a:schemeClr val="bg1"/>
                </a:solidFill>
                <a:latin typeface="Arial" panose="020B0604020202020204" pitchFamily="34" charset="0"/>
                <a:cs typeface="Arial" panose="020B0604020202020204" pitchFamily="34" charset="0"/>
              </a:defRPr>
            </a:lvl1pPr>
            <a:lvl2pPr marL="8001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12573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3pPr>
            <a:lvl4pPr marL="17145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4pPr>
            <a:lvl5pPr marL="21717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en-GB" dirty="0"/>
          </a:p>
        </p:txBody>
      </p:sp>
    </p:spTree>
    <p:extLst>
      <p:ext uri="{BB962C8B-B14F-4D97-AF65-F5344CB8AC3E}">
        <p14:creationId xmlns:p14="http://schemas.microsoft.com/office/powerpoint/2010/main" val="1049341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blue arch">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739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1CBB951B-A0E7-4D4A-8E84-33BB0EA289BF}"/>
              </a:ext>
            </a:extLst>
          </p:cNvPr>
          <p:cNvSpPr>
            <a:spLocks noGrp="1"/>
          </p:cNvSpPr>
          <p:nvPr>
            <p:ph type="sldNum" sz="quarter" idx="16"/>
          </p:nvPr>
        </p:nvSpPr>
        <p:spPr>
          <a:xfrm>
            <a:off x="9342120" y="6359391"/>
            <a:ext cx="2743200" cy="365125"/>
          </a:xfrm>
          <a:prstGeom prst="rect">
            <a:avLst/>
          </a:prstGeom>
        </p:spPr>
        <p:txBody>
          <a:bodyPr/>
          <a:lstStyle/>
          <a:p>
            <a:fld id="{EC419CCB-2C08-46B2-AC25-EE7A6EEF2377}" type="slidenum">
              <a:rPr lang="en-GB" smtClean="0"/>
              <a:pPr/>
              <a:t>‹#›</a:t>
            </a:fld>
            <a:endParaRPr lang="en-GB"/>
          </a:p>
        </p:txBody>
      </p:sp>
      <p:sp>
        <p:nvSpPr>
          <p:cNvPr id="13" name="object 5"/>
          <p:cNvSpPr/>
          <p:nvPr userDrawn="1"/>
        </p:nvSpPr>
        <p:spPr>
          <a:xfrm>
            <a:off x="9031223" y="6209696"/>
            <a:ext cx="201168" cy="21640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Gotham Narrow Book" pitchFamily="50" charset="0"/>
            </a:endParaRPr>
          </a:p>
        </p:txBody>
      </p:sp>
      <p:sp>
        <p:nvSpPr>
          <p:cNvPr id="14" name="object 7"/>
          <p:cNvSpPr/>
          <p:nvPr userDrawn="1"/>
        </p:nvSpPr>
        <p:spPr>
          <a:xfrm>
            <a:off x="9034036" y="5851733"/>
            <a:ext cx="124396" cy="2365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Gotham Narrow Book" pitchFamily="50" charset="0"/>
            </a:endParaRPr>
          </a:p>
        </p:txBody>
      </p:sp>
      <p:sp>
        <p:nvSpPr>
          <p:cNvPr id="15" name="object 6"/>
          <p:cNvSpPr txBox="1"/>
          <p:nvPr userDrawn="1"/>
        </p:nvSpPr>
        <p:spPr>
          <a:xfrm>
            <a:off x="9021246" y="4761389"/>
            <a:ext cx="2118822" cy="509498"/>
          </a:xfrm>
          <a:prstGeom prst="rect">
            <a:avLst/>
          </a:prstGeom>
        </p:spPr>
        <p:txBody>
          <a:bodyPr vert="horz" wrap="square" lIns="0" tIns="10795" rIns="0" bIns="0" rtlCol="0">
            <a:spAutoFit/>
          </a:bodyPr>
          <a:lstStyle/>
          <a:p>
            <a:pPr lvl="0" defTabSz="457200">
              <a:lnSpc>
                <a:spcPct val="90000"/>
              </a:lnSpc>
              <a:spcBef>
                <a:spcPct val="20000"/>
              </a:spcBef>
              <a:defRPr/>
            </a:pPr>
            <a:r>
              <a:rPr lang="en-GB" altLang="en-US" sz="1200" dirty="0">
                <a:solidFill>
                  <a:prstClr val="white"/>
                </a:solidFill>
                <a:latin typeface="Arial" panose="020B0604020202020204" pitchFamily="34" charset="0"/>
                <a:ea typeface="MS PGothic" panose="020B0600070205080204" pitchFamily="34" charset="-128"/>
                <a:cs typeface="Arial" panose="020B0604020202020204" pitchFamily="34" charset="0"/>
              </a:rPr>
              <a:t>If you would like to discuss any aspect of this document, please contact:</a:t>
            </a:r>
            <a:endParaRPr sz="1100" dirty="0">
              <a:solidFill>
                <a:srgbClr val="FF0000"/>
              </a:solidFill>
              <a:latin typeface="Arial" panose="020B0604020202020204" pitchFamily="34" charset="0"/>
              <a:cs typeface="Arial" panose="020B0604020202020204" pitchFamily="34" charset="0"/>
            </a:endParaRPr>
          </a:p>
        </p:txBody>
      </p:sp>
      <p:sp>
        <p:nvSpPr>
          <p:cNvPr id="20" name="Text Placeholder 19"/>
          <p:cNvSpPr>
            <a:spLocks noGrp="1"/>
          </p:cNvSpPr>
          <p:nvPr>
            <p:ph type="body" sz="quarter" idx="17" hasCustomPrompt="1"/>
          </p:nvPr>
        </p:nvSpPr>
        <p:spPr>
          <a:xfrm>
            <a:off x="9021763" y="5270500"/>
            <a:ext cx="3063875" cy="581025"/>
          </a:xfrm>
        </p:spPr>
        <p:txBody>
          <a:bodyPr anchor="ctr">
            <a:normAutofit/>
          </a:bodyPr>
          <a:lstStyle>
            <a:lvl1pPr marL="0" indent="0">
              <a:buNone/>
              <a:defRPr sz="1200">
                <a:solidFill>
                  <a:srgbClr val="FF0000"/>
                </a:solidFill>
              </a:defRPr>
            </a:lvl1pPr>
          </a:lstStyle>
          <a:p>
            <a:pPr lvl="0"/>
            <a:r>
              <a:rPr lang="en-US" dirty="0"/>
              <a:t>Insert name here</a:t>
            </a:r>
            <a:endParaRPr lang="en-GB" dirty="0"/>
          </a:p>
        </p:txBody>
      </p:sp>
      <p:sp>
        <p:nvSpPr>
          <p:cNvPr id="22" name="Text Placeholder 21"/>
          <p:cNvSpPr>
            <a:spLocks noGrp="1"/>
          </p:cNvSpPr>
          <p:nvPr>
            <p:ph type="body" sz="quarter" idx="18" hasCustomPrompt="1"/>
          </p:nvPr>
        </p:nvSpPr>
        <p:spPr>
          <a:xfrm>
            <a:off x="9342120" y="5851525"/>
            <a:ext cx="2743518" cy="358775"/>
          </a:xfrm>
        </p:spPr>
        <p:txBody>
          <a:bodyPr>
            <a:noAutofit/>
          </a:bodyPr>
          <a:lstStyle>
            <a:lvl1pPr marL="0" indent="0">
              <a:lnSpc>
                <a:spcPct val="100000"/>
              </a:lnSpc>
              <a:buNone/>
              <a:defRPr sz="1200" baseline="0">
                <a:solidFill>
                  <a:srgbClr val="FF0000"/>
                </a:solidFill>
              </a:defRPr>
            </a:lvl1pPr>
          </a:lstStyle>
          <a:p>
            <a:pPr lvl="0"/>
            <a:r>
              <a:rPr lang="en-US" dirty="0"/>
              <a:t>Insert phone number here</a:t>
            </a:r>
            <a:endParaRPr lang="en-GB" dirty="0"/>
          </a:p>
        </p:txBody>
      </p:sp>
      <p:sp>
        <p:nvSpPr>
          <p:cNvPr id="24" name="Text Placeholder 23"/>
          <p:cNvSpPr>
            <a:spLocks noGrp="1"/>
          </p:cNvSpPr>
          <p:nvPr>
            <p:ph type="body" sz="quarter" idx="19" hasCustomPrompt="1"/>
          </p:nvPr>
        </p:nvSpPr>
        <p:spPr>
          <a:xfrm>
            <a:off x="9342438" y="6168711"/>
            <a:ext cx="2743200" cy="419704"/>
          </a:xfrm>
        </p:spPr>
        <p:txBody>
          <a:bodyPr>
            <a:normAutofit/>
          </a:bodyPr>
          <a:lstStyle>
            <a:lvl1pPr marL="0" indent="0" algn="l">
              <a:lnSpc>
                <a:spcPct val="100000"/>
              </a:lnSpc>
              <a:buNone/>
              <a:defRPr sz="1200">
                <a:solidFill>
                  <a:srgbClr val="FF0000"/>
                </a:solidFill>
              </a:defRPr>
            </a:lvl1pPr>
          </a:lstStyle>
          <a:p>
            <a:pPr lvl="0"/>
            <a:r>
              <a:rPr lang="en-US" dirty="0"/>
              <a:t>Insert email address here</a:t>
            </a:r>
            <a:endParaRPr lang="en-GB" dirty="0"/>
          </a:p>
        </p:txBody>
      </p:sp>
      <p:sp>
        <p:nvSpPr>
          <p:cNvPr id="28" name="Text Placeholder 3"/>
          <p:cNvSpPr txBox="1">
            <a:spLocks/>
          </p:cNvSpPr>
          <p:nvPr userDrawn="1"/>
        </p:nvSpPr>
        <p:spPr>
          <a:xfrm>
            <a:off x="838200" y="4083714"/>
            <a:ext cx="5226322" cy="518749"/>
          </a:xfrm>
          <a:prstGeom prst="rect">
            <a:avLst/>
          </a:prstGeom>
        </p:spPr>
        <p:txBody>
          <a:bodyPr vert="horz" lIns="46800" tIns="45720" rIns="46800" bIns="45720" rtlCol="0">
            <a:normAutofit fontScale="70000" lnSpcReduction="20000"/>
          </a:bodyPr>
          <a:lstStyle>
            <a:lvl1pPr marL="0" indent="-355600" algn="l" defTabSz="914400" rtl="0" eaLnBrk="1" latinLnBrk="0" hangingPunct="1">
              <a:lnSpc>
                <a:spcPct val="150000"/>
              </a:lnSpc>
              <a:spcBef>
                <a:spcPts val="1000"/>
              </a:spcBef>
              <a:buClr>
                <a:schemeClr val="tx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www.ajg.com/employeeexperience</a:t>
            </a:r>
            <a:endPar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Text Placeholder 8"/>
          <p:cNvSpPr txBox="1">
            <a:spLocks/>
          </p:cNvSpPr>
          <p:nvPr userDrawn="1"/>
        </p:nvSpPr>
        <p:spPr>
          <a:xfrm>
            <a:off x="838199" y="5359451"/>
            <a:ext cx="7054121" cy="1270230"/>
          </a:xfrm>
          <a:prstGeom prst="rect">
            <a:avLst/>
          </a:prstGeom>
        </p:spPr>
        <p:txBody>
          <a:bodyPr vert="horz" lIns="46800" tIns="45720" rIns="46800" bIns="45720" rtlCol="0">
            <a:normAutofit fontScale="55000" lnSpcReduction="20000"/>
          </a:bodyPr>
          <a:lstStyle>
            <a:lvl1pPr marL="0" indent="-355600" algn="l" defTabSz="914400" rtl="0" eaLnBrk="1" latinLnBrk="0" hangingPunct="1">
              <a:lnSpc>
                <a:spcPct val="150000"/>
              </a:lnSpc>
              <a:spcBef>
                <a:spcPts val="1000"/>
              </a:spcBef>
              <a:buClr>
                <a:schemeClr val="tx2"/>
              </a:buClr>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This document and its intellectual content is the property of Gallagher. No part of its content may be used or reproduced in part or in whole without the express written consent of Gallagher. All costs are subject to the standard Gallagher Terms of Business.</a:t>
            </a:r>
          </a:p>
          <a:p>
            <a:pPr marL="0" marR="0" lvl="0" indent="-35560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lang="en-GB" sz="1400" kern="1200" dirty="0">
                <a:solidFill>
                  <a:schemeClr val="bg1"/>
                </a:solidFill>
                <a:effectLst/>
                <a:latin typeface="Arial" panose="020B0604020202020204" pitchFamily="34" charset="0"/>
                <a:ea typeface="+mn-ea"/>
                <a:cs typeface="Arial" panose="020B0604020202020204" pitchFamily="34" charset="0"/>
              </a:rPr>
              <a:t>Gallagher is a trading name of Gallagher Communication Limited. Registered in England and Wales with company number: 03688114 and with its registered office at: The </a:t>
            </a:r>
            <a:r>
              <a:rPr lang="en-GB" sz="1400" kern="1200" dirty="0" err="1">
                <a:solidFill>
                  <a:schemeClr val="bg1"/>
                </a:solidFill>
                <a:effectLst/>
                <a:latin typeface="Arial" panose="020B0604020202020204" pitchFamily="34" charset="0"/>
                <a:ea typeface="+mn-ea"/>
                <a:cs typeface="Arial" panose="020B0604020202020204" pitchFamily="34" charset="0"/>
              </a:rPr>
              <a:t>Walbrook</a:t>
            </a:r>
            <a:r>
              <a:rPr lang="en-GB" sz="1400" kern="1200" dirty="0">
                <a:solidFill>
                  <a:schemeClr val="bg1"/>
                </a:solidFill>
                <a:effectLst/>
                <a:latin typeface="Arial" panose="020B0604020202020204" pitchFamily="34" charset="0"/>
                <a:ea typeface="+mn-ea"/>
                <a:cs typeface="Arial" panose="020B0604020202020204" pitchFamily="34" charset="0"/>
              </a:rPr>
              <a:t> Building, 25 </a:t>
            </a:r>
            <a:r>
              <a:rPr lang="en-GB" sz="1400" kern="1200" dirty="0" err="1">
                <a:solidFill>
                  <a:schemeClr val="bg1"/>
                </a:solidFill>
                <a:effectLst/>
                <a:latin typeface="Arial" panose="020B0604020202020204" pitchFamily="34" charset="0"/>
                <a:ea typeface="+mn-ea"/>
                <a:cs typeface="Arial" panose="020B0604020202020204" pitchFamily="34" charset="0"/>
              </a:rPr>
              <a:t>Walbrook</a:t>
            </a:r>
            <a:r>
              <a:rPr lang="en-GB" sz="1400" kern="1200" dirty="0">
                <a:solidFill>
                  <a:schemeClr val="bg1"/>
                </a:solidFill>
                <a:effectLst/>
                <a:latin typeface="Arial" panose="020B0604020202020204" pitchFamily="34" charset="0"/>
                <a:ea typeface="+mn-ea"/>
                <a:cs typeface="Arial" panose="020B0604020202020204" pitchFamily="34" charset="0"/>
              </a:rPr>
              <a:t>, London, EC4N 8AW. </a:t>
            </a:r>
            <a:br>
              <a:rPr lang="en-GB" sz="1400" kern="1200" dirty="0">
                <a:solidFill>
                  <a:schemeClr val="bg1"/>
                </a:solidFill>
                <a:effectLst/>
                <a:latin typeface="Arial" panose="020B0604020202020204" pitchFamily="34" charset="0"/>
                <a:ea typeface="+mn-ea"/>
                <a:cs typeface="Arial" panose="020B0604020202020204" pitchFamily="34" charset="0"/>
              </a:rPr>
            </a:br>
            <a:br>
              <a:rPr lang="en-GB" sz="1400" kern="1200" dirty="0">
                <a:solidFill>
                  <a:schemeClr val="bg1"/>
                </a:solidFill>
                <a:effectLst/>
                <a:latin typeface="Arial" panose="020B0604020202020204" pitchFamily="34" charset="0"/>
                <a:ea typeface="+mn-ea"/>
                <a:cs typeface="Arial" panose="020B0604020202020204" pitchFamily="34" charset="0"/>
              </a:rPr>
            </a:br>
            <a:r>
              <a:rPr kumimoji="0" lang="en-GB" sz="1400" b="0"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a:rPr>
              <a:t>www.ajg.com/employeeexperience</a:t>
            </a: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p:txBody>
      </p:sp>
      <p:sp>
        <p:nvSpPr>
          <p:cNvPr id="30" name="Text Placeholder 4">
            <a:extLst>
              <a:ext uri="{FF2B5EF4-FFF2-40B4-BE49-F238E27FC236}">
                <a16:creationId xmlns:a16="http://schemas.microsoft.com/office/drawing/2014/main" id="{FD44178B-41C4-4B4A-B48B-A8B2B67907CE}"/>
              </a:ext>
            </a:extLst>
          </p:cNvPr>
          <p:cNvSpPr txBox="1">
            <a:spLocks/>
          </p:cNvSpPr>
          <p:nvPr userDrawn="1"/>
        </p:nvSpPr>
        <p:spPr>
          <a:xfrm>
            <a:off x="838200" y="2002885"/>
            <a:ext cx="10582275" cy="1929792"/>
          </a:xfrm>
          <a:prstGeom prst="rect">
            <a:avLst/>
          </a:prstGeom>
        </p:spPr>
        <p:txBody>
          <a:bodyPr vert="horz" lIns="46800" tIns="45720" rIns="46800" bIns="45720" rtlCol="0" anchor="ctr">
            <a:normAutofit/>
          </a:bodyPr>
          <a:lstStyle>
            <a:lvl1pPr marL="0" indent="0" algn="l" defTabSz="914400" rtl="0" eaLnBrk="1" latinLnBrk="0" hangingPunct="1">
              <a:lnSpc>
                <a:spcPct val="150000"/>
              </a:lnSpc>
              <a:spcBef>
                <a:spcPts val="1000"/>
              </a:spcBef>
              <a:buClr>
                <a:schemeClr val="tx2"/>
              </a:buClr>
              <a:buFont typeface="Arial" panose="020B0604020202020204" pitchFamily="34" charset="0"/>
              <a:buNone/>
              <a:defRPr sz="4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0075BC"/>
              </a:buClr>
              <a:buSzTx/>
              <a:buFont typeface="Arial" panose="020B0604020202020204" pitchFamily="34" charset="0"/>
              <a:buNone/>
              <a:tabLst/>
              <a:defRPr/>
            </a:pPr>
            <a:r>
              <a:rPr kumimoji="0" lang="en-GB" sz="4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Thank you</a:t>
            </a:r>
            <a:endParaRPr kumimoji="0" lang="en-GB"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2679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026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 - 2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dirty="0"/>
              <a:t>Click to edit Master title style</a:t>
            </a:r>
            <a:endParaRPr lang="en-GB" dirty="0"/>
          </a:p>
        </p:txBody>
      </p:sp>
      <p:sp>
        <p:nvSpPr>
          <p:cNvPr id="7" name="Text Placeholder 10">
            <a:extLst>
              <a:ext uri="{FF2B5EF4-FFF2-40B4-BE49-F238E27FC236}">
                <a16:creationId xmlns:a16="http://schemas.microsoft.com/office/drawing/2014/main" id="{980A362A-1A8E-413F-9945-A78B1CA47753}"/>
              </a:ext>
            </a:extLst>
          </p:cNvPr>
          <p:cNvSpPr>
            <a:spLocks noGrp="1"/>
          </p:cNvSpPr>
          <p:nvPr>
            <p:ph type="body" sz="quarter" idx="13"/>
          </p:nvPr>
        </p:nvSpPr>
        <p:spPr>
          <a:xfrm>
            <a:off x="836084" y="1894985"/>
            <a:ext cx="10517540" cy="365125"/>
          </a:xfrm>
          <a:prstGeom prst="rect">
            <a:avLst/>
          </a:prstGeom>
        </p:spPr>
        <p:txBody>
          <a:bodyPr/>
          <a:lstStyle>
            <a:lvl1pPr marL="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dirty="0"/>
              <a:t>Click to edit Master text styles</a:t>
            </a:r>
          </a:p>
          <a:p>
            <a:pPr lvl="0"/>
            <a:endParaRPr lang="en-US" dirty="0"/>
          </a:p>
        </p:txBody>
      </p:sp>
      <p:sp>
        <p:nvSpPr>
          <p:cNvPr id="8" name="Text Placeholder 12">
            <a:extLst>
              <a:ext uri="{FF2B5EF4-FFF2-40B4-BE49-F238E27FC236}">
                <a16:creationId xmlns:a16="http://schemas.microsoft.com/office/drawing/2014/main" id="{97623E08-1177-468D-824D-2508417977A1}"/>
              </a:ext>
            </a:extLst>
          </p:cNvPr>
          <p:cNvSpPr>
            <a:spLocks noGrp="1"/>
          </p:cNvSpPr>
          <p:nvPr>
            <p:ph type="body" sz="quarter" idx="14"/>
          </p:nvPr>
        </p:nvSpPr>
        <p:spPr>
          <a:xfrm>
            <a:off x="836098" y="2459384"/>
            <a:ext cx="10517702" cy="3667306"/>
          </a:xfrm>
          <a:prstGeom prst="rect">
            <a:avLst/>
          </a:prstGeom>
        </p:spPr>
        <p:txBody>
          <a:bodyPr numCol="1">
            <a:normAutofit/>
          </a:bodyPr>
          <a:lstStyle>
            <a:lvl1pPr marL="0" indent="0" algn="l">
              <a:lnSpc>
                <a:spcPct val="150000"/>
              </a:lnSpc>
              <a:buFont typeface="Arial" panose="020B0604020202020204" pitchFamily="34" charset="0"/>
              <a:buNone/>
              <a:defRPr sz="1600"/>
            </a:lvl1pPr>
            <a:lvl2pPr>
              <a:defRPr sz="1100"/>
            </a:lvl2pPr>
            <a:lvl3pPr>
              <a:defRPr sz="1100"/>
            </a:lvl3pPr>
            <a:lvl4pPr>
              <a:defRPr sz="1100"/>
            </a:lvl4pPr>
            <a:lvl5pPr>
              <a:defRPr sz="1100"/>
            </a:lvl5pPr>
          </a:lstStyle>
          <a:p>
            <a:pPr lvl="0"/>
            <a:r>
              <a:rPr lang="en-US" dirty="0"/>
              <a:t>Click to edit Master text styles</a:t>
            </a:r>
          </a:p>
        </p:txBody>
      </p:sp>
      <p:pic>
        <p:nvPicPr>
          <p:cNvPr id="9" name="Picture 8">
            <a:extLst>
              <a:ext uri="{FF2B5EF4-FFF2-40B4-BE49-F238E27FC236}">
                <a16:creationId xmlns:a16="http://schemas.microsoft.com/office/drawing/2014/main" id="{DEEBDB8F-9EE7-480E-8DCD-6D1A7E1CB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541" y="11707"/>
            <a:ext cx="3037573" cy="935726"/>
          </a:xfrm>
          <a:prstGeom prst="rect">
            <a:avLst/>
          </a:prstGeom>
        </p:spPr>
      </p:pic>
    </p:spTree>
    <p:extLst>
      <p:ext uri="{BB962C8B-B14F-4D97-AF65-F5344CB8AC3E}">
        <p14:creationId xmlns:p14="http://schemas.microsoft.com/office/powerpoint/2010/main" val="694366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NEW">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13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slide - 4 (left pic)">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5CB677-B555-D44E-B07A-660E18E83C6D}"/>
              </a:ext>
            </a:extLst>
          </p:cNvPr>
          <p:cNvSpPr>
            <a:spLocks noGrp="1"/>
          </p:cNvSpPr>
          <p:nvPr>
            <p:ph type="pic" sz="quarter" idx="12"/>
          </p:nvPr>
        </p:nvSpPr>
        <p:spPr>
          <a:xfrm>
            <a:off x="1080484" y="0"/>
            <a:ext cx="4884744" cy="6858000"/>
          </a:xfrm>
          <a:custGeom>
            <a:avLst/>
            <a:gdLst>
              <a:gd name="connsiteX0" fmla="*/ 0 w 4884744"/>
              <a:gd name="connsiteY0" fmla="*/ 0 h 6858000"/>
              <a:gd name="connsiteX1" fmla="*/ 4617784 w 4884744"/>
              <a:gd name="connsiteY1" fmla="*/ 0 h 6858000"/>
              <a:gd name="connsiteX2" fmla="*/ 4644693 w 4884744"/>
              <a:gd name="connsiteY2" fmla="*/ 155249 h 6858000"/>
              <a:gd name="connsiteX3" fmla="*/ 4884744 w 4884744"/>
              <a:gd name="connsiteY3" fmla="*/ 3254828 h 6858000"/>
              <a:gd name="connsiteX4" fmla="*/ 4560748 w 4884744"/>
              <a:gd name="connsiteY4" fmla="*/ 6838717 h 6858000"/>
              <a:gd name="connsiteX5" fmla="*/ 4556853 w 4884744"/>
              <a:gd name="connsiteY5" fmla="*/ 6858000 h 6858000"/>
              <a:gd name="connsiteX6" fmla="*/ 0 w 4884744"/>
              <a:gd name="connsiteY6" fmla="*/ 6858000 h 6858000"/>
              <a:gd name="connsiteX7" fmla="*/ 69327 w 4884744"/>
              <a:gd name="connsiteY7" fmla="*/ 6458027 h 6858000"/>
              <a:gd name="connsiteX8" fmla="*/ 303914 w 4884744"/>
              <a:gd name="connsiteY8" fmla="*/ 3428999 h 6858000"/>
              <a:gd name="connsiteX9" fmla="*/ 69327 w 4884744"/>
              <a:gd name="connsiteY9" fmla="*/ 399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4744" h="6858000">
                <a:moveTo>
                  <a:pt x="0" y="0"/>
                </a:moveTo>
                <a:lnTo>
                  <a:pt x="4617784" y="0"/>
                </a:lnTo>
                <a:lnTo>
                  <a:pt x="4644693" y="155249"/>
                </a:lnTo>
                <a:cubicBezTo>
                  <a:pt x="4800702" y="1134405"/>
                  <a:pt x="4884744" y="2175457"/>
                  <a:pt x="4884744" y="3254828"/>
                </a:cubicBezTo>
                <a:cubicBezTo>
                  <a:pt x="4884744" y="4514094"/>
                  <a:pt x="4770353" y="5721204"/>
                  <a:pt x="4560748" y="6838717"/>
                </a:cubicBezTo>
                <a:lnTo>
                  <a:pt x="4556853" y="6858000"/>
                </a:lnTo>
                <a:lnTo>
                  <a:pt x="0" y="6858000"/>
                </a:lnTo>
                <a:lnTo>
                  <a:pt x="69327" y="6458027"/>
                </a:lnTo>
                <a:cubicBezTo>
                  <a:pt x="221784" y="5501158"/>
                  <a:pt x="303914" y="4483802"/>
                  <a:pt x="303914" y="3428999"/>
                </a:cubicBezTo>
                <a:cubicBezTo>
                  <a:pt x="303914" y="2374196"/>
                  <a:pt x="221784" y="1356840"/>
                  <a:pt x="69327" y="399971"/>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4" name="Title 1">
            <a:extLst>
              <a:ext uri="{FF2B5EF4-FFF2-40B4-BE49-F238E27FC236}">
                <a16:creationId xmlns:a16="http://schemas.microsoft.com/office/drawing/2014/main" id="{4763CC89-EB0D-4AA9-A38F-7C73A6136D49}"/>
              </a:ext>
            </a:extLst>
          </p:cNvPr>
          <p:cNvSpPr>
            <a:spLocks noGrp="1"/>
          </p:cNvSpPr>
          <p:nvPr>
            <p:ph type="title"/>
          </p:nvPr>
        </p:nvSpPr>
        <p:spPr>
          <a:xfrm>
            <a:off x="6226774" y="450300"/>
            <a:ext cx="5180071" cy="1593529"/>
          </a:xfrm>
        </p:spPr>
        <p:txBody>
          <a:bodyPr/>
          <a:lstStyle>
            <a:lvl1pPr>
              <a:defRPr>
                <a:solidFill>
                  <a:srgbClr val="0D103C"/>
                </a:solidFill>
              </a:defRPr>
            </a:lvl1pPr>
          </a:lstStyle>
          <a:p>
            <a:r>
              <a:rPr lang="en-US"/>
              <a:t>Click to edit Master title style</a:t>
            </a:r>
            <a:endParaRPr lang="en-GB" dirty="0"/>
          </a:p>
        </p:txBody>
      </p:sp>
      <p:sp>
        <p:nvSpPr>
          <p:cNvPr id="5" name="Text Placeholder 10">
            <a:extLst>
              <a:ext uri="{FF2B5EF4-FFF2-40B4-BE49-F238E27FC236}">
                <a16:creationId xmlns:a16="http://schemas.microsoft.com/office/drawing/2014/main" id="{28367750-1993-44EC-9EFF-C3DEA3309070}"/>
              </a:ext>
            </a:extLst>
          </p:cNvPr>
          <p:cNvSpPr>
            <a:spLocks noGrp="1"/>
          </p:cNvSpPr>
          <p:nvPr>
            <p:ph type="body" sz="quarter" idx="14"/>
          </p:nvPr>
        </p:nvSpPr>
        <p:spPr>
          <a:xfrm>
            <a:off x="6226847" y="2287563"/>
            <a:ext cx="5180073" cy="388601"/>
          </a:xfrm>
          <a:prstGeom prst="rect">
            <a:avLst/>
          </a:prstGeom>
        </p:spPr>
        <p:txBody>
          <a:bodyPr/>
          <a:lstStyle>
            <a:lvl1pPr marL="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6" name="Text Placeholder 12">
            <a:extLst>
              <a:ext uri="{FF2B5EF4-FFF2-40B4-BE49-F238E27FC236}">
                <a16:creationId xmlns:a16="http://schemas.microsoft.com/office/drawing/2014/main" id="{6B2A4618-4352-4912-B66B-D8C25AAADF4F}"/>
              </a:ext>
            </a:extLst>
          </p:cNvPr>
          <p:cNvSpPr>
            <a:spLocks noGrp="1"/>
          </p:cNvSpPr>
          <p:nvPr>
            <p:ph type="body" sz="quarter" idx="16"/>
          </p:nvPr>
        </p:nvSpPr>
        <p:spPr>
          <a:xfrm>
            <a:off x="6226822" y="2903513"/>
            <a:ext cx="5180152" cy="3218154"/>
          </a:xfrm>
          <a:prstGeom prst="rect">
            <a:avLst/>
          </a:prstGeom>
        </p:spPr>
        <p:txBody>
          <a:bodyPr>
            <a:normAutofit/>
          </a:bodyPr>
          <a:lstStyle>
            <a:lvl1pPr marL="355600" indent="-355600" algn="l">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a:t>Edit Master text styles</a:t>
            </a:r>
          </a:p>
        </p:txBody>
      </p:sp>
      <p:sp>
        <p:nvSpPr>
          <p:cNvPr id="9" name="Slide Number Placeholder 3">
            <a:extLst>
              <a:ext uri="{FF2B5EF4-FFF2-40B4-BE49-F238E27FC236}">
                <a16:creationId xmlns:a16="http://schemas.microsoft.com/office/drawing/2014/main" id="{6B7E07D7-C7BD-48D2-B45D-094B1C1603E2}"/>
              </a:ext>
            </a:extLst>
          </p:cNvPr>
          <p:cNvSpPr>
            <a:spLocks noGrp="1"/>
          </p:cNvSpPr>
          <p:nvPr>
            <p:ph type="sldNum" sz="quarter" idx="17"/>
          </p:nvPr>
        </p:nvSpPr>
        <p:spPr>
          <a:xfrm>
            <a:off x="9309428" y="6369050"/>
            <a:ext cx="2743200" cy="365125"/>
          </a:xfrm>
        </p:spPr>
        <p:txBody>
          <a:bodyPr/>
          <a:lstStyle>
            <a:lvl1pPr>
              <a:defRPr>
                <a:solidFill>
                  <a:schemeClr val="bg2">
                    <a:lumMod val="75000"/>
                  </a:schemeClr>
                </a:solidFill>
              </a:defRPr>
            </a:lvl1pPr>
          </a:lstStyle>
          <a:p>
            <a:fld id="{EC419CCB-2C08-46B2-AC25-EE7A6EEF2377}" type="slidenum">
              <a:rPr lang="en-GB" smtClean="0"/>
              <a:pPr/>
              <a:t>‹#›</a:t>
            </a:fld>
            <a:endParaRPr lang="en-GB" dirty="0"/>
          </a:p>
        </p:txBody>
      </p:sp>
    </p:spTree>
    <p:extLst>
      <p:ext uri="{BB962C8B-B14F-4D97-AF65-F5344CB8AC3E}">
        <p14:creationId xmlns:p14="http://schemas.microsoft.com/office/powerpoint/2010/main" val="3378409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Visuals - 3">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51756A97-86E2-4C08-826E-D313C32316B3}"/>
              </a:ext>
            </a:extLst>
          </p:cNvPr>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D36B7650-901E-4AB9-B162-0D028540017E}"/>
              </a:ext>
            </a:extLst>
          </p:cNvPr>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0EBD71B0-6DFE-4926-B500-1D1D1C4D6672}"/>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5D5C16E2-E479-40C0-B45E-306B79799B48}"/>
              </a:ext>
            </a:extLst>
          </p:cNvPr>
          <p:cNvSpPr>
            <a:spLocks noGrp="1"/>
          </p:cNvSpPr>
          <p:nvPr>
            <p:ph type="sldNum" sz="quarter" idx="11"/>
          </p:nvPr>
        </p:nvSpPr>
        <p:spPr/>
        <p:txBody>
          <a:bodyPr/>
          <a:lstStyle>
            <a:lvl1pPr>
              <a:defRPr>
                <a:solidFill>
                  <a:schemeClr val="bg1"/>
                </a:solidFill>
              </a:defRPr>
            </a:lvl1pPr>
          </a:lstStyle>
          <a:p>
            <a:fld id="{EC419CCB-2C08-46B2-AC25-EE7A6EEF2377}" type="slidenum">
              <a:rPr lang="en-GB" smtClean="0"/>
              <a:pPr/>
              <a:t>‹#›</a:t>
            </a:fld>
            <a:endParaRPr lang="en-GB" dirty="0">
              <a:solidFill>
                <a:schemeClr val="bg1"/>
              </a:solidFill>
            </a:endParaRPr>
          </a:p>
        </p:txBody>
      </p:sp>
      <p:sp>
        <p:nvSpPr>
          <p:cNvPr id="5" name="Picture Placeholder 8">
            <a:extLst>
              <a:ext uri="{FF2B5EF4-FFF2-40B4-BE49-F238E27FC236}">
                <a16:creationId xmlns:a16="http://schemas.microsoft.com/office/drawing/2014/main" id="{5093EB22-C43D-4000-A364-FE054D6ED876}"/>
              </a:ext>
            </a:extLst>
          </p:cNvPr>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C121276A-7CE2-4989-B861-4E6F9BF09BBC}"/>
              </a:ext>
            </a:extLst>
          </p:cNvPr>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chemeClr val="tx1"/>
                </a:solidFill>
              </a:defRPr>
            </a:lvl1pPr>
          </a:lstStyle>
          <a:p>
            <a:r>
              <a:rPr lang="en-US"/>
              <a:t>Click icon to add picture</a:t>
            </a:r>
            <a:endParaRPr lang="en-US" dirty="0"/>
          </a:p>
        </p:txBody>
      </p:sp>
      <p:sp>
        <p:nvSpPr>
          <p:cNvPr id="14" name="Title 1">
            <a:extLst>
              <a:ext uri="{FF2B5EF4-FFF2-40B4-BE49-F238E27FC236}">
                <a16:creationId xmlns:a16="http://schemas.microsoft.com/office/drawing/2014/main" id="{EDC17B88-20F1-48A3-9F58-46FEE37F11BF}"/>
              </a:ext>
            </a:extLst>
          </p:cNvPr>
          <p:cNvSpPr>
            <a:spLocks noGrp="1"/>
          </p:cNvSpPr>
          <p:nvPr>
            <p:ph type="title"/>
          </p:nvPr>
        </p:nvSpPr>
        <p:spPr>
          <a:xfrm>
            <a:off x="838200" y="241300"/>
            <a:ext cx="4810051" cy="1997075"/>
          </a:xfrm>
        </p:spPr>
        <p:txBody>
          <a:bodyPr/>
          <a:lstStyle>
            <a:lvl1pPr>
              <a:defRPr>
                <a:solidFill>
                  <a:srgbClr val="0D103C"/>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15" name="Text Placeholder 10">
            <a:extLst>
              <a:ext uri="{FF2B5EF4-FFF2-40B4-BE49-F238E27FC236}">
                <a16:creationId xmlns:a16="http://schemas.microsoft.com/office/drawing/2014/main" id="{E1EC8BB7-77A5-4CCD-925A-05D927BFE11C}"/>
              </a:ext>
            </a:extLst>
          </p:cNvPr>
          <p:cNvSpPr>
            <a:spLocks noGrp="1"/>
          </p:cNvSpPr>
          <p:nvPr>
            <p:ph type="body" sz="quarter" idx="17"/>
          </p:nvPr>
        </p:nvSpPr>
        <p:spPr>
          <a:xfrm>
            <a:off x="838200" y="2465388"/>
            <a:ext cx="4810051" cy="384993"/>
          </a:xfrm>
          <a:prstGeom prst="rect">
            <a:avLst/>
          </a:prstGeom>
        </p:spPr>
        <p:txBody>
          <a:bodyPr/>
          <a:lstStyle>
            <a:lvl1pPr marL="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16" name="Text Placeholder 12">
            <a:extLst>
              <a:ext uri="{FF2B5EF4-FFF2-40B4-BE49-F238E27FC236}">
                <a16:creationId xmlns:a16="http://schemas.microsoft.com/office/drawing/2014/main" id="{982FDAA1-C165-4E0D-BBC5-8A58B5C1CDFD}"/>
              </a:ext>
            </a:extLst>
          </p:cNvPr>
          <p:cNvSpPr>
            <a:spLocks noGrp="1"/>
          </p:cNvSpPr>
          <p:nvPr>
            <p:ph type="body" sz="quarter" idx="18"/>
          </p:nvPr>
        </p:nvSpPr>
        <p:spPr>
          <a:xfrm>
            <a:off x="838200" y="3081338"/>
            <a:ext cx="4810125" cy="3071812"/>
          </a:xfrm>
          <a:prstGeom prst="rect">
            <a:avLst/>
          </a:prstGeom>
        </p:spPr>
        <p:txBody>
          <a:bodyPr/>
          <a:lstStyle>
            <a:lvl1pPr marL="0" indent="0" algn="l">
              <a:buFont typeface="Arial" panose="020B0604020202020204" pitchFamily="34" charset="0"/>
              <a:buNone/>
              <a:defRPr sz="1600"/>
            </a:lvl1pPr>
            <a:lvl2pPr>
              <a:defRPr sz="1100"/>
            </a:lvl2pPr>
            <a:lvl3pPr>
              <a:defRPr sz="1100"/>
            </a:lvl3pPr>
            <a:lvl4pPr>
              <a:defRPr sz="1100"/>
            </a:lvl4pPr>
            <a:lvl5pPr>
              <a:defRPr sz="1100"/>
            </a:lvl5pPr>
          </a:lstStyle>
          <a:p>
            <a:pPr lvl="0"/>
            <a:r>
              <a:rPr lang="en-US"/>
              <a:t>Edit Master text styles</a:t>
            </a:r>
          </a:p>
        </p:txBody>
      </p:sp>
    </p:spTree>
    <p:extLst>
      <p:ext uri="{BB962C8B-B14F-4D97-AF65-F5344CB8AC3E}">
        <p14:creationId xmlns:p14="http://schemas.microsoft.com/office/powerpoint/2010/main" val="4040444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slide -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77D4B63C-35C1-42CB-B1AC-B475AC1898D1}"/>
              </a:ext>
            </a:extLst>
          </p:cNvPr>
          <p:cNvSpPr/>
          <p:nvPr userDrawn="1"/>
        </p:nvSpPr>
        <p:spPr>
          <a:xfrm rot="10800000">
            <a:off x="1" y="-1"/>
            <a:ext cx="11187877" cy="6858001"/>
          </a:xfrm>
          <a:custGeom>
            <a:avLst/>
            <a:gdLst>
              <a:gd name="connsiteX0" fmla="*/ 8781168 w 11187877"/>
              <a:gd name="connsiteY0" fmla="*/ 6858001 h 6858001"/>
              <a:gd name="connsiteX1" fmla="*/ 0 w 11187877"/>
              <a:gd name="connsiteY1" fmla="*/ 6858001 h 6858001"/>
              <a:gd name="connsiteX2" fmla="*/ 5713 w 11187877"/>
              <a:gd name="connsiteY2" fmla="*/ 6416938 h 6858001"/>
              <a:gd name="connsiteX3" fmla="*/ 1669540 w 11187877"/>
              <a:gd name="connsiteY3" fmla="*/ 130993 h 6858001"/>
              <a:gd name="connsiteX4" fmla="*/ 1758572 w 11187877"/>
              <a:gd name="connsiteY4" fmla="*/ 0 h 6858001"/>
              <a:gd name="connsiteX5" fmla="*/ 7022595 w 11187877"/>
              <a:gd name="connsiteY5" fmla="*/ 0 h 6858001"/>
              <a:gd name="connsiteX6" fmla="*/ 9533249 w 11187877"/>
              <a:gd name="connsiteY6" fmla="*/ 0 h 6858001"/>
              <a:gd name="connsiteX7" fmla="*/ 11187877 w 11187877"/>
              <a:gd name="connsiteY7" fmla="*/ 0 h 6858001"/>
              <a:gd name="connsiteX8" fmla="*/ 11187877 w 11187877"/>
              <a:gd name="connsiteY8" fmla="*/ 6858000 h 6858001"/>
              <a:gd name="connsiteX9" fmla="*/ 8781168 w 11187877"/>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7877" h="6858001">
                <a:moveTo>
                  <a:pt x="8781168" y="6858001"/>
                </a:moveTo>
                <a:lnTo>
                  <a:pt x="0" y="6858001"/>
                </a:lnTo>
                <a:lnTo>
                  <a:pt x="5713" y="6416938"/>
                </a:lnTo>
                <a:cubicBezTo>
                  <a:pt x="71860" y="3869562"/>
                  <a:pt x="707730" y="1615614"/>
                  <a:pt x="1669540" y="130993"/>
                </a:cubicBezTo>
                <a:lnTo>
                  <a:pt x="1758572" y="0"/>
                </a:lnTo>
                <a:lnTo>
                  <a:pt x="7022595" y="0"/>
                </a:lnTo>
                <a:lnTo>
                  <a:pt x="9533249" y="0"/>
                </a:lnTo>
                <a:lnTo>
                  <a:pt x="11187877" y="0"/>
                </a:lnTo>
                <a:lnTo>
                  <a:pt x="11187877" y="6858000"/>
                </a:lnTo>
                <a:lnTo>
                  <a:pt x="8781168" y="6858000"/>
                </a:lnTo>
                <a:close/>
              </a:path>
            </a:pathLst>
          </a:cu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 name="Title 1">
            <a:extLst>
              <a:ext uri="{FF2B5EF4-FFF2-40B4-BE49-F238E27FC236}">
                <a16:creationId xmlns:a16="http://schemas.microsoft.com/office/drawing/2014/main" id="{2373AE4B-28FC-4752-AF84-09B5BEC398B1}"/>
              </a:ext>
            </a:extLst>
          </p:cNvPr>
          <p:cNvSpPr>
            <a:spLocks noGrp="1"/>
          </p:cNvSpPr>
          <p:nvPr>
            <p:ph type="title"/>
          </p:nvPr>
        </p:nvSpPr>
        <p:spPr>
          <a:xfrm>
            <a:off x="838200" y="365125"/>
            <a:ext cx="8844331" cy="1325563"/>
          </a:xfrm>
        </p:spPr>
        <p:txBody>
          <a:bodyPr/>
          <a:lstStyle/>
          <a:p>
            <a:r>
              <a:rPr lang="en-US" dirty="0"/>
              <a:t>Click to edit Master title style</a:t>
            </a:r>
            <a:endParaRPr lang="en-GB" dirty="0"/>
          </a:p>
        </p:txBody>
      </p:sp>
      <p:sp>
        <p:nvSpPr>
          <p:cNvPr id="4" name="Slide Number Placeholder 3">
            <a:extLst>
              <a:ext uri="{FF2B5EF4-FFF2-40B4-BE49-F238E27FC236}">
                <a16:creationId xmlns:a16="http://schemas.microsoft.com/office/drawing/2014/main" id="{01CFEB1A-FA8F-4169-9947-6BF585FB5BBA}"/>
              </a:ext>
            </a:extLst>
          </p:cNvPr>
          <p:cNvSpPr>
            <a:spLocks noGrp="1"/>
          </p:cNvSpPr>
          <p:nvPr>
            <p:ph type="sldNum" sz="quarter" idx="11"/>
          </p:nvPr>
        </p:nvSpPr>
        <p:spPr>
          <a:xfrm>
            <a:off x="9282877" y="6356350"/>
            <a:ext cx="2743200" cy="365125"/>
          </a:xfrm>
        </p:spPr>
        <p:txBody>
          <a:bodyPr/>
          <a:lstStyle>
            <a:lvl1pPr>
              <a:defRPr>
                <a:solidFill>
                  <a:schemeClr val="bg1"/>
                </a:solidFill>
              </a:defRPr>
            </a:lvl1pPr>
          </a:lstStyle>
          <a:p>
            <a:fld id="{EC419CCB-2C08-46B2-AC25-EE7A6EEF2377}" type="slidenum">
              <a:rPr lang="en-GB" smtClean="0"/>
              <a:pPr/>
              <a:t>‹#›</a:t>
            </a:fld>
            <a:endParaRPr lang="en-GB" dirty="0">
              <a:solidFill>
                <a:schemeClr val="bg1"/>
              </a:solidFill>
            </a:endParaRPr>
          </a:p>
        </p:txBody>
      </p:sp>
      <p:sp>
        <p:nvSpPr>
          <p:cNvPr id="9" name="Text Placeholder 10">
            <a:extLst>
              <a:ext uri="{FF2B5EF4-FFF2-40B4-BE49-F238E27FC236}">
                <a16:creationId xmlns:a16="http://schemas.microsoft.com/office/drawing/2014/main" id="{44C22850-DE81-4CF5-9304-E4D40B9C6938}"/>
              </a:ext>
            </a:extLst>
          </p:cNvPr>
          <p:cNvSpPr>
            <a:spLocks noGrp="1"/>
          </p:cNvSpPr>
          <p:nvPr>
            <p:ph type="body" sz="quarter" idx="13"/>
          </p:nvPr>
        </p:nvSpPr>
        <p:spPr>
          <a:xfrm>
            <a:off x="836084" y="1894985"/>
            <a:ext cx="8846447" cy="365125"/>
          </a:xfrm>
          <a:prstGeom prst="rect">
            <a:avLst/>
          </a:prstGeom>
        </p:spPr>
        <p:txBody>
          <a:bodyPr/>
          <a:lstStyle>
            <a:lvl1pPr marL="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dirty="0"/>
              <a:t>Click to edit Master text styles</a:t>
            </a:r>
          </a:p>
          <a:p>
            <a:pPr lvl="0"/>
            <a:endParaRPr lang="en-US" dirty="0"/>
          </a:p>
        </p:txBody>
      </p:sp>
      <p:sp>
        <p:nvSpPr>
          <p:cNvPr id="10" name="Text Placeholder 12">
            <a:extLst>
              <a:ext uri="{FF2B5EF4-FFF2-40B4-BE49-F238E27FC236}">
                <a16:creationId xmlns:a16="http://schemas.microsoft.com/office/drawing/2014/main" id="{3938C06D-C05A-4BBC-BD46-AF93DC560C1B}"/>
              </a:ext>
            </a:extLst>
          </p:cNvPr>
          <p:cNvSpPr>
            <a:spLocks noGrp="1"/>
          </p:cNvSpPr>
          <p:nvPr>
            <p:ph type="body" sz="quarter" idx="14"/>
          </p:nvPr>
        </p:nvSpPr>
        <p:spPr>
          <a:xfrm>
            <a:off x="836098" y="2459384"/>
            <a:ext cx="8846583" cy="3667306"/>
          </a:xfrm>
          <a:prstGeom prst="rect">
            <a:avLst/>
          </a:prstGeom>
        </p:spPr>
        <p:txBody>
          <a:bodyPr>
            <a:normAutofit/>
          </a:bodyPr>
          <a:lstStyle>
            <a:lvl1pPr marL="355600" indent="-355600" algn="l">
              <a:lnSpc>
                <a:spcPct val="150000"/>
              </a:lnSpc>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dirty="0"/>
              <a:t>Click to edit Master text styles</a:t>
            </a:r>
          </a:p>
        </p:txBody>
      </p:sp>
    </p:spTree>
    <p:extLst>
      <p:ext uri="{BB962C8B-B14F-4D97-AF65-F5344CB8AC3E}">
        <p14:creationId xmlns:p14="http://schemas.microsoft.com/office/powerpoint/2010/main" val="1886156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401643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3D60735A-3347-4A5E-9BCE-21FCA2BCE57D}"/>
              </a:ext>
            </a:extLst>
          </p:cNvPr>
          <p:cNvSpPr>
            <a:spLocks noGrp="1"/>
          </p:cNvSpPr>
          <p:nvPr>
            <p:ph type="pic" sz="quarter" idx="15"/>
          </p:nvPr>
        </p:nvSpPr>
        <p:spPr>
          <a:xfrm>
            <a:off x="6465890" y="-30478"/>
            <a:ext cx="5744826" cy="6888479"/>
          </a:xfrm>
          <a:custGeom>
            <a:avLst/>
            <a:gdLst>
              <a:gd name="connsiteX0" fmla="*/ 0 w 5744826"/>
              <a:gd name="connsiteY0" fmla="*/ 0 h 6888479"/>
              <a:gd name="connsiteX1" fmla="*/ 5744826 w 5744826"/>
              <a:gd name="connsiteY1" fmla="*/ 0 h 6888479"/>
              <a:gd name="connsiteX2" fmla="*/ 5744826 w 5744826"/>
              <a:gd name="connsiteY2" fmla="*/ 6888479 h 6888479"/>
              <a:gd name="connsiteX3" fmla="*/ 6655 w 5744826"/>
              <a:gd name="connsiteY3" fmla="*/ 6888479 h 6888479"/>
              <a:gd name="connsiteX4" fmla="*/ 13219 w 5744826"/>
              <a:gd name="connsiteY4" fmla="*/ 6858412 h 6888479"/>
              <a:gd name="connsiteX5" fmla="*/ 344788 w 5744826"/>
              <a:gd name="connsiteY5" fmla="*/ 3459479 h 6888479"/>
              <a:gd name="connsiteX6" fmla="*/ 13219 w 5744826"/>
              <a:gd name="connsiteY6" fmla="*/ 60547 h 688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4826" h="6888479">
                <a:moveTo>
                  <a:pt x="0" y="0"/>
                </a:moveTo>
                <a:lnTo>
                  <a:pt x="5744826" y="0"/>
                </a:lnTo>
                <a:lnTo>
                  <a:pt x="5744826" y="6888479"/>
                </a:lnTo>
                <a:lnTo>
                  <a:pt x="6655" y="6888479"/>
                </a:lnTo>
                <a:lnTo>
                  <a:pt x="13219" y="6858412"/>
                </a:lnTo>
                <a:cubicBezTo>
                  <a:pt x="228705" y="5784691"/>
                  <a:pt x="344788" y="4643095"/>
                  <a:pt x="344788" y="3459479"/>
                </a:cubicBezTo>
                <a:cubicBezTo>
                  <a:pt x="344788" y="2275864"/>
                  <a:pt x="228705" y="1134268"/>
                  <a:pt x="13219" y="60547"/>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Title 1">
            <a:extLst>
              <a:ext uri="{FF2B5EF4-FFF2-40B4-BE49-F238E27FC236}">
                <a16:creationId xmlns:a16="http://schemas.microsoft.com/office/drawing/2014/main" id="{C9B7544E-06F6-4B64-9C3F-C106045C7357}"/>
              </a:ext>
            </a:extLst>
          </p:cNvPr>
          <p:cNvSpPr>
            <a:spLocks noGrp="1"/>
          </p:cNvSpPr>
          <p:nvPr>
            <p:ph type="title"/>
          </p:nvPr>
        </p:nvSpPr>
        <p:spPr>
          <a:xfrm>
            <a:off x="838200" y="442127"/>
            <a:ext cx="5067300" cy="1790353"/>
          </a:xfrm>
        </p:spPr>
        <p:txBody>
          <a:bodyPr/>
          <a:lstStyle>
            <a:lvl1pPr>
              <a:defRPr>
                <a:solidFill>
                  <a:schemeClr val="bg1"/>
                </a:solidFill>
              </a:defRPr>
            </a:lvl1pPr>
          </a:lstStyle>
          <a:p>
            <a:r>
              <a:rPr lang="en-US" dirty="0"/>
              <a:t>Click to edit Master title style</a:t>
            </a:r>
            <a:endParaRPr lang="en-GB" dirty="0"/>
          </a:p>
        </p:txBody>
      </p:sp>
      <p:sp>
        <p:nvSpPr>
          <p:cNvPr id="6" name="Content Placeholder 5"/>
          <p:cNvSpPr>
            <a:spLocks noGrp="1"/>
          </p:cNvSpPr>
          <p:nvPr>
            <p:ph sz="quarter" idx="16" hasCustomPrompt="1"/>
          </p:nvPr>
        </p:nvSpPr>
        <p:spPr>
          <a:xfrm>
            <a:off x="838200" y="2447624"/>
            <a:ext cx="5067300" cy="3968249"/>
          </a:xfrm>
          <a:prstGeom prst="rect">
            <a:avLst/>
          </a:prstGeom>
        </p:spPr>
        <p:txBody>
          <a:bodyPr>
            <a:noAutofit/>
          </a:bodyPr>
          <a:lstStyle>
            <a:lvl1pPr marL="0" indent="-342900">
              <a:lnSpc>
                <a:spcPct val="150000"/>
              </a:lnSpc>
              <a:buClr>
                <a:schemeClr val="bg1"/>
              </a:buClr>
              <a:buFont typeface="+mj-lt"/>
              <a:buAutoNum type="arabicPeriod"/>
              <a:defRPr sz="2000">
                <a:solidFill>
                  <a:schemeClr val="bg1"/>
                </a:solidFill>
                <a:latin typeface="Arial" panose="020B0604020202020204" pitchFamily="34" charset="0"/>
                <a:cs typeface="Arial" panose="020B0604020202020204" pitchFamily="34" charset="0"/>
              </a:defRPr>
            </a:lvl1pPr>
            <a:lvl2pPr marL="8001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12573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3pPr>
            <a:lvl4pPr marL="17145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4pPr>
            <a:lvl5pPr marL="2171700" indent="-342900">
              <a:buClr>
                <a:schemeClr val="bg1"/>
              </a:buClr>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en-GB" dirty="0"/>
          </a:p>
        </p:txBody>
      </p:sp>
    </p:spTree>
    <p:extLst>
      <p:ext uri="{BB962C8B-B14F-4D97-AF65-F5344CB8AC3E}">
        <p14:creationId xmlns:p14="http://schemas.microsoft.com/office/powerpoint/2010/main" val="1549620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15C0EFFB-66E1-4358-B88E-9F72ADE2B639}"/>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2330CB1-C1D7-49B6-AB5A-522713C4FF33}"/>
              </a:ext>
            </a:extLst>
          </p:cNvPr>
          <p:cNvSpPr>
            <a:spLocks noGrp="1"/>
          </p:cNvSpPr>
          <p:nvPr>
            <p:ph type="sldNum" sz="quarter" idx="11"/>
          </p:nvPr>
        </p:nvSpPr>
        <p:spPr/>
        <p:txBody>
          <a:bodyPr/>
          <a:lstStyle/>
          <a:p>
            <a:fld id="{EC419CCB-2C08-46B2-AC25-EE7A6EEF2377}" type="slidenum">
              <a:rPr lang="en-GB" smtClean="0"/>
              <a:t>‹#›</a:t>
            </a:fld>
            <a:endParaRPr lang="en-GB" dirty="0"/>
          </a:p>
        </p:txBody>
      </p:sp>
      <p:sp>
        <p:nvSpPr>
          <p:cNvPr id="6" name="Text Placeholder 12">
            <a:extLst>
              <a:ext uri="{FF2B5EF4-FFF2-40B4-BE49-F238E27FC236}">
                <a16:creationId xmlns:a16="http://schemas.microsoft.com/office/drawing/2014/main" id="{97623E08-1177-468D-824D-2508417977A1}"/>
              </a:ext>
            </a:extLst>
          </p:cNvPr>
          <p:cNvSpPr>
            <a:spLocks noGrp="1"/>
          </p:cNvSpPr>
          <p:nvPr>
            <p:ph type="body" sz="quarter" idx="15"/>
          </p:nvPr>
        </p:nvSpPr>
        <p:spPr>
          <a:xfrm>
            <a:off x="836098" y="1997970"/>
            <a:ext cx="10517702" cy="4162878"/>
          </a:xfrm>
          <a:prstGeom prst="rect">
            <a:avLst/>
          </a:prstGeom>
        </p:spPr>
        <p:txBody>
          <a:bodyPr lIns="90000" rIns="90000" numCol="2" spcCol="540000">
            <a:normAutofit/>
          </a:bodyPr>
          <a:lstStyle>
            <a:lvl1pPr marL="0" indent="-324000" algn="l">
              <a:buFont typeface="Arial" panose="020B0604020202020204" pitchFamily="34" charset="0"/>
              <a:buNone/>
              <a:defRPr sz="1600"/>
            </a:lvl1pPr>
            <a:lvl2pPr>
              <a:defRPr sz="1100"/>
            </a:lvl2pPr>
            <a:lvl3pPr>
              <a:defRPr sz="1100"/>
            </a:lvl3pPr>
            <a:lvl4pPr>
              <a:defRPr sz="1100"/>
            </a:lvl4pPr>
            <a:lvl5pPr>
              <a:defRPr sz="1100"/>
            </a:lvl5pPr>
          </a:lstStyle>
          <a:p>
            <a:pPr lvl="0"/>
            <a:r>
              <a:rPr lang="en-US"/>
              <a:t>Edit Master text styles</a:t>
            </a:r>
          </a:p>
        </p:txBody>
      </p:sp>
      <p:cxnSp>
        <p:nvCxnSpPr>
          <p:cNvPr id="7" name="Straight Connector 6"/>
          <p:cNvCxnSpPr/>
          <p:nvPr userDrawn="1"/>
        </p:nvCxnSpPr>
        <p:spPr>
          <a:xfrm>
            <a:off x="836098" y="1690688"/>
            <a:ext cx="105177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891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1903" y="525319"/>
            <a:ext cx="9349524" cy="5576024"/>
          </a:xfrm>
          <a:prstGeom prst="rect">
            <a:avLst/>
          </a:prstGeom>
          <a:effectLst/>
        </p:spPr>
      </p:pic>
      <p:sp>
        <p:nvSpPr>
          <p:cNvPr id="6" name="Picture Placeholder 8">
            <a:extLst>
              <a:ext uri="{FF2B5EF4-FFF2-40B4-BE49-F238E27FC236}">
                <a16:creationId xmlns:a16="http://schemas.microsoft.com/office/drawing/2014/main" id="{56E8CE5C-F9F3-434D-AC0B-6AB02A330690}"/>
              </a:ext>
            </a:extLst>
          </p:cNvPr>
          <p:cNvSpPr>
            <a:spLocks noGrp="1"/>
          </p:cNvSpPr>
          <p:nvPr>
            <p:ph type="pic" sz="quarter" idx="31"/>
          </p:nvPr>
        </p:nvSpPr>
        <p:spPr>
          <a:xfrm>
            <a:off x="6687661" y="878066"/>
            <a:ext cx="7172718" cy="453519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5" name="Title 1">
            <a:extLst>
              <a:ext uri="{FF2B5EF4-FFF2-40B4-BE49-F238E27FC236}">
                <a16:creationId xmlns:a16="http://schemas.microsoft.com/office/drawing/2014/main" id="{61CA5F72-BFC9-4006-99A5-FC415D743A3D}"/>
              </a:ext>
            </a:extLst>
          </p:cNvPr>
          <p:cNvSpPr>
            <a:spLocks noGrp="1"/>
          </p:cNvSpPr>
          <p:nvPr>
            <p:ph type="title"/>
          </p:nvPr>
        </p:nvSpPr>
        <p:spPr>
          <a:xfrm>
            <a:off x="937298" y="459825"/>
            <a:ext cx="5088972" cy="1593529"/>
          </a:xfrm>
        </p:spPr>
        <p:txBody>
          <a:bodyPr/>
          <a:lstStyle>
            <a:lvl1pPr>
              <a:defRPr>
                <a:solidFill>
                  <a:srgbClr val="0D103C"/>
                </a:solidFill>
              </a:defRPr>
            </a:lvl1pPr>
          </a:lstStyle>
          <a:p>
            <a:r>
              <a:rPr lang="en-US"/>
              <a:t>Click to edit Master title style</a:t>
            </a:r>
            <a:endParaRPr lang="en-GB" dirty="0"/>
          </a:p>
        </p:txBody>
      </p:sp>
      <p:sp>
        <p:nvSpPr>
          <p:cNvPr id="7" name="Text Placeholder 10">
            <a:extLst>
              <a:ext uri="{FF2B5EF4-FFF2-40B4-BE49-F238E27FC236}">
                <a16:creationId xmlns:a16="http://schemas.microsoft.com/office/drawing/2014/main" id="{B26A4D73-4927-4148-B108-5DD85FBE5313}"/>
              </a:ext>
            </a:extLst>
          </p:cNvPr>
          <p:cNvSpPr>
            <a:spLocks noGrp="1"/>
          </p:cNvSpPr>
          <p:nvPr>
            <p:ph type="body" sz="quarter" idx="17"/>
          </p:nvPr>
        </p:nvSpPr>
        <p:spPr>
          <a:xfrm>
            <a:off x="937370" y="2297088"/>
            <a:ext cx="5088894" cy="388601"/>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9" name="Text Placeholder 12">
            <a:extLst>
              <a:ext uri="{FF2B5EF4-FFF2-40B4-BE49-F238E27FC236}">
                <a16:creationId xmlns:a16="http://schemas.microsoft.com/office/drawing/2014/main" id="{5B502DA0-9FB0-4831-9C4C-CDFD8BD9F2F7}"/>
              </a:ext>
            </a:extLst>
          </p:cNvPr>
          <p:cNvSpPr>
            <a:spLocks noGrp="1"/>
          </p:cNvSpPr>
          <p:nvPr>
            <p:ph type="body" sz="quarter" idx="18"/>
          </p:nvPr>
        </p:nvSpPr>
        <p:spPr>
          <a:xfrm>
            <a:off x="937370" y="2913039"/>
            <a:ext cx="5088894" cy="2573362"/>
          </a:xfrm>
          <a:prstGeom prst="rect">
            <a:avLst/>
          </a:prstGeom>
        </p:spPr>
        <p:txBody>
          <a:bodyPr>
            <a:normAutofit/>
          </a:bodyPr>
          <a:lstStyle>
            <a:lvl1pPr marL="0" indent="0" algn="l">
              <a:buNone/>
              <a:defRPr sz="1600"/>
            </a:lvl1pPr>
            <a:lvl2pPr>
              <a:defRPr sz="1100"/>
            </a:lvl2pPr>
            <a:lvl3pPr>
              <a:defRPr sz="1100"/>
            </a:lvl3pPr>
            <a:lvl4pPr>
              <a:defRPr sz="1100"/>
            </a:lvl4pPr>
            <a:lvl5pPr>
              <a:defRPr sz="1100"/>
            </a:lvl5pPr>
          </a:lstStyle>
          <a:p>
            <a:pPr lvl="0"/>
            <a:r>
              <a:rPr lang="en-US"/>
              <a:t>Edit Master text styles</a:t>
            </a:r>
          </a:p>
        </p:txBody>
      </p:sp>
      <p:sp>
        <p:nvSpPr>
          <p:cNvPr id="10" name="Footer Placeholder 2">
            <a:extLst>
              <a:ext uri="{FF2B5EF4-FFF2-40B4-BE49-F238E27FC236}">
                <a16:creationId xmlns:a16="http://schemas.microsoft.com/office/drawing/2014/main" id="{3ABA7543-591B-45EF-8B10-EE47D3DA54D6}"/>
              </a:ext>
            </a:extLst>
          </p:cNvPr>
          <p:cNvSpPr>
            <a:spLocks noGrp="1"/>
          </p:cNvSpPr>
          <p:nvPr>
            <p:ph type="ftr" sz="quarter" idx="11"/>
          </p:nvPr>
        </p:nvSpPr>
        <p:spPr>
          <a:xfrm>
            <a:off x="937343" y="6369050"/>
            <a:ext cx="7315200" cy="365125"/>
          </a:xfrm>
        </p:spPr>
        <p:txBody>
          <a:bodyPr/>
          <a:lstStyle>
            <a:lvl1pPr>
              <a:defRPr>
                <a:solidFill>
                  <a:schemeClr val="bg2">
                    <a:lumMod val="75000"/>
                  </a:schemeClr>
                </a:solidFill>
              </a:defRPr>
            </a:lvl1pPr>
          </a:lstStyle>
          <a:p>
            <a:endParaRPr lang="en-GB" dirty="0"/>
          </a:p>
        </p:txBody>
      </p:sp>
      <p:sp>
        <p:nvSpPr>
          <p:cNvPr id="11" name="Slide Number Placeholder 3">
            <a:extLst>
              <a:ext uri="{FF2B5EF4-FFF2-40B4-BE49-F238E27FC236}">
                <a16:creationId xmlns:a16="http://schemas.microsoft.com/office/drawing/2014/main" id="{38D32167-857C-4678-9971-2327700A82FF}"/>
              </a:ext>
            </a:extLst>
          </p:cNvPr>
          <p:cNvSpPr>
            <a:spLocks noGrp="1"/>
          </p:cNvSpPr>
          <p:nvPr>
            <p:ph type="sldNum" sz="quarter" idx="19"/>
          </p:nvPr>
        </p:nvSpPr>
        <p:spPr>
          <a:xfrm>
            <a:off x="9309428" y="6369050"/>
            <a:ext cx="2743200" cy="365125"/>
          </a:xfrm>
        </p:spPr>
        <p:txBody>
          <a:bodyPr/>
          <a:lstStyle>
            <a:lvl1pPr>
              <a:defRPr>
                <a:solidFill>
                  <a:schemeClr val="bg2">
                    <a:lumMod val="75000"/>
                  </a:schemeClr>
                </a:solidFill>
              </a:defRPr>
            </a:lvl1pPr>
          </a:lstStyle>
          <a:p>
            <a:fld id="{EC419CCB-2C08-46B2-AC25-EE7A6EEF2377}" type="slidenum">
              <a:rPr lang="en-GB" smtClean="0"/>
              <a:pPr/>
              <a:t>‹#›</a:t>
            </a:fld>
            <a:endParaRPr lang="en-GB" dirty="0"/>
          </a:p>
        </p:txBody>
      </p:sp>
    </p:spTree>
    <p:extLst>
      <p:ext uri="{BB962C8B-B14F-4D97-AF65-F5344CB8AC3E}">
        <p14:creationId xmlns:p14="http://schemas.microsoft.com/office/powerpoint/2010/main" val="1480856056"/>
      </p:ext>
    </p:extLst>
  </p:cSld>
  <p:clrMapOvr>
    <a:masterClrMapping/>
  </p:clrMapOvr>
  <p:hf hdr="0" dt="0"/>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BB7B14-45CF-1341-8F7B-F964E9B63A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7A9E7-015A-5846-B9D1-8BC34A79A3C5}"/>
              </a:ext>
            </a:extLst>
          </p:cNvPr>
          <p:cNvSpPr>
            <a:spLocks noGrp="1"/>
          </p:cNvSpPr>
          <p:nvPr>
            <p:ph type="ctrTitle" hasCustomPrompt="1"/>
          </p:nvPr>
        </p:nvSpPr>
        <p:spPr>
          <a:xfrm>
            <a:off x="684001" y="1229193"/>
            <a:ext cx="6493312" cy="2280770"/>
          </a:xfrm>
        </p:spPr>
        <p:txBody>
          <a:bodyPr lIns="0" tIns="0" rIns="0" bIns="0" anchor="b">
            <a:normAutofit/>
          </a:bodyPr>
          <a:lstStyle>
            <a:lvl1pPr marL="0" marR="0" indent="0" algn="l" defTabSz="914400" rtl="0" eaLnBrk="1" fontAlgn="auto" latinLnBrk="0" hangingPunct="1">
              <a:lnSpc>
                <a:spcPct val="90000"/>
              </a:lnSpc>
              <a:spcBef>
                <a:spcPts val="0"/>
              </a:spcBef>
              <a:spcAft>
                <a:spcPts val="0"/>
              </a:spcAft>
              <a:buClrTx/>
              <a:buSzTx/>
              <a:buFontTx/>
              <a:buNone/>
              <a:tabLst/>
              <a:defRPr kumimoji="0" lang="en-GB" sz="5400" b="0" i="0" u="none" strike="noStrike" kern="1200" cap="none" spc="0" normalizeH="0" baseline="0" noProof="0">
                <a:ln>
                  <a:noFill/>
                </a:ln>
                <a:solidFill>
                  <a:srgbClr val="FFFFFF"/>
                </a:solidFill>
                <a:uLnTx/>
                <a:uFillTx/>
                <a:latin typeface="Gallagher Slab Medium"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6000" dirty="0">
                <a:solidFill>
                  <a:srgbClr val="FFFFFF"/>
                </a:solidFill>
                <a:latin typeface="Gallagher Slab Medium" pitchFamily="2" charset="77"/>
              </a:rPr>
              <a:t>Presentation title</a:t>
            </a:r>
            <a:endParaRPr kumimoji="0" lang="en-GB" sz="6000" b="0" i="0" u="none" strike="noStrike" kern="1200" cap="none" spc="0" normalizeH="0" baseline="0" noProof="0" dirty="0">
              <a:ln>
                <a:noFill/>
              </a:ln>
              <a:solidFill>
                <a:srgbClr val="FFFFFF"/>
              </a:solidFill>
              <a:uLnTx/>
              <a:uFillTx/>
              <a:latin typeface="Gallagher Slab Medium" pitchFamily="2" charset="77"/>
              <a:ea typeface="+mn-ea"/>
              <a:cs typeface="+mn-cs"/>
            </a:endParaRPr>
          </a:p>
        </p:txBody>
      </p:sp>
      <p:sp>
        <p:nvSpPr>
          <p:cNvPr id="3" name="Subtitle 2">
            <a:extLst>
              <a:ext uri="{FF2B5EF4-FFF2-40B4-BE49-F238E27FC236}">
                <a16:creationId xmlns:a16="http://schemas.microsoft.com/office/drawing/2014/main" id="{3A38FA30-0C5B-1F4A-B4B4-A3CABCD5BC0A}"/>
              </a:ext>
            </a:extLst>
          </p:cNvPr>
          <p:cNvSpPr>
            <a:spLocks noGrp="1"/>
          </p:cNvSpPr>
          <p:nvPr>
            <p:ph type="subTitle" idx="1" hasCustomPrompt="1"/>
          </p:nvPr>
        </p:nvSpPr>
        <p:spPr>
          <a:xfrm>
            <a:off x="684000" y="3564000"/>
            <a:ext cx="4414473" cy="468354"/>
          </a:xfrm>
        </p:spPr>
        <p:txBody>
          <a:bodyPr lIns="0" tIns="0" rIns="0" bIns="0"/>
          <a:lstStyle>
            <a:lvl1pPr marL="12700" marR="0" indent="0" algn="l" defTabSz="914400" rtl="0" eaLnBrk="1" fontAlgn="auto" latinLnBrk="0" hangingPunct="1">
              <a:lnSpc>
                <a:spcPct val="150000"/>
              </a:lnSpc>
              <a:spcBef>
                <a:spcPts val="2845"/>
              </a:spcBef>
              <a:spcAft>
                <a:spcPts val="0"/>
              </a:spcAft>
              <a:buClrTx/>
              <a:buSzTx/>
              <a:buFont typeface="Arial" panose="020B0604020202020204" pitchFamily="34" charset="0"/>
              <a:buNone/>
              <a:tabLst/>
              <a:defRPr sz="2400" b="0" i="0">
                <a:solidFill>
                  <a:srgbClr val="FFFFFF"/>
                </a:solidFill>
                <a:latin typeface="Gotham Narrow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12700">
              <a:spcBef>
                <a:spcPts val="2845"/>
              </a:spcBef>
            </a:pPr>
            <a:r>
              <a:rPr lang="en-GB" sz="2400" kern="0" dirty="0">
                <a:solidFill>
                  <a:srgbClr val="FFFFFF"/>
                </a:solidFill>
                <a:latin typeface="Gotham Narrow Book" pitchFamily="2" charset="0"/>
              </a:rPr>
              <a:t>Sub-title</a:t>
            </a:r>
            <a:endParaRPr lang="en-GB" b="1" kern="0" dirty="0">
              <a:solidFill>
                <a:srgbClr val="FFFFFF"/>
              </a:solidFill>
              <a:latin typeface="Gotham Narrow Bold" pitchFamily="2" charset="0"/>
            </a:endParaRPr>
          </a:p>
        </p:txBody>
      </p:sp>
      <p:pic>
        <p:nvPicPr>
          <p:cNvPr id="9" name="Picture 8">
            <a:extLst>
              <a:ext uri="{FF2B5EF4-FFF2-40B4-BE49-F238E27FC236}">
                <a16:creationId xmlns:a16="http://schemas.microsoft.com/office/drawing/2014/main" id="{08F0927D-4D6D-F645-AEBB-7351D18E64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00" y="5562600"/>
            <a:ext cx="2640311" cy="700404"/>
          </a:xfrm>
          <a:prstGeom prst="rect">
            <a:avLst/>
          </a:prstGeom>
        </p:spPr>
      </p:pic>
      <p:sp>
        <p:nvSpPr>
          <p:cNvPr id="15" name="Text Placeholder 14">
            <a:extLst>
              <a:ext uri="{FF2B5EF4-FFF2-40B4-BE49-F238E27FC236}">
                <a16:creationId xmlns:a16="http://schemas.microsoft.com/office/drawing/2014/main" id="{2336F115-FD3D-C24F-854F-04CEE762D3C7}"/>
              </a:ext>
            </a:extLst>
          </p:cNvPr>
          <p:cNvSpPr>
            <a:spLocks noGrp="1"/>
          </p:cNvSpPr>
          <p:nvPr>
            <p:ph type="body" sz="quarter" idx="10" hasCustomPrompt="1"/>
          </p:nvPr>
        </p:nvSpPr>
        <p:spPr>
          <a:xfrm>
            <a:off x="684213" y="4144408"/>
            <a:ext cx="4414260" cy="315106"/>
          </a:xfrm>
        </p:spPr>
        <p:txBody>
          <a:bodyPr lIns="0" tIns="0" rIns="0" bIns="0">
            <a:normAutofit/>
          </a:bodyPr>
          <a:lstStyle>
            <a:lvl1pPr marL="0" indent="0">
              <a:buNone/>
              <a:defRPr sz="1800" b="0" i="0">
                <a:solidFill>
                  <a:srgbClr val="FFFFFF"/>
                </a:solidFill>
                <a:latin typeface="Gotham Narrow Book" pitchFamily="2" charset="0"/>
              </a:defRPr>
            </a:lvl1pPr>
            <a:lvl2pPr marL="457200" indent="0">
              <a:buNone/>
              <a:defRPr b="1" i="0">
                <a:latin typeface="Gotham Narrow Bold" pitchFamily="2" charset="0"/>
              </a:defRPr>
            </a:lvl2pPr>
            <a:lvl3pPr marL="914400" indent="0">
              <a:buNone/>
              <a:defRPr b="1" i="0">
                <a:latin typeface="Gotham Narrow Bold" pitchFamily="2" charset="0"/>
              </a:defRPr>
            </a:lvl3pPr>
            <a:lvl4pPr marL="1371600" indent="0">
              <a:buNone/>
              <a:defRPr b="1" i="0">
                <a:latin typeface="Gotham Narrow Bold" pitchFamily="2" charset="0"/>
              </a:defRPr>
            </a:lvl4pPr>
            <a:lvl5pPr marL="1828800" indent="0">
              <a:buNone/>
              <a:defRPr b="1" i="0">
                <a:latin typeface="Gotham Narrow Bold" pitchFamily="2" charset="0"/>
              </a:defRPr>
            </a:lvl5pPr>
          </a:lstStyle>
          <a:p>
            <a:pPr lvl="0"/>
            <a:r>
              <a:rPr lang="en-US" dirty="0"/>
              <a:t>Date</a:t>
            </a:r>
          </a:p>
        </p:txBody>
      </p:sp>
      <p:sp>
        <p:nvSpPr>
          <p:cNvPr id="29" name="Picture Placeholder 28">
            <a:extLst>
              <a:ext uri="{FF2B5EF4-FFF2-40B4-BE49-F238E27FC236}">
                <a16:creationId xmlns:a16="http://schemas.microsoft.com/office/drawing/2014/main" id="{22B5BD71-DB78-BD47-A3FD-ACB5BA6EEC73}"/>
              </a:ext>
            </a:extLst>
          </p:cNvPr>
          <p:cNvSpPr>
            <a:spLocks noGrp="1"/>
          </p:cNvSpPr>
          <p:nvPr>
            <p:ph type="pic" sz="quarter" idx="11"/>
          </p:nvPr>
        </p:nvSpPr>
        <p:spPr>
          <a:xfrm>
            <a:off x="7177201" y="4101"/>
            <a:ext cx="5014912" cy="6858000"/>
          </a:xfrm>
          <a:custGeom>
            <a:avLst/>
            <a:gdLst>
              <a:gd name="connsiteX0" fmla="*/ 2140833 w 5014912"/>
              <a:gd name="connsiteY0" fmla="*/ 0 h 6858000"/>
              <a:gd name="connsiteX1" fmla="*/ 5014912 w 5014912"/>
              <a:gd name="connsiteY1" fmla="*/ 0 h 6858000"/>
              <a:gd name="connsiteX2" fmla="*/ 5014912 w 5014912"/>
              <a:gd name="connsiteY2" fmla="*/ 6858000 h 6858000"/>
              <a:gd name="connsiteX3" fmla="*/ 1672931 w 5014912"/>
              <a:gd name="connsiteY3" fmla="*/ 6858000 h 6858000"/>
              <a:gd name="connsiteX4" fmla="*/ 1608232 w 5014912"/>
              <a:gd name="connsiteY4" fmla="*/ 6804632 h 6858000"/>
              <a:gd name="connsiteX5" fmla="*/ 14351 w 5014912"/>
              <a:gd name="connsiteY5" fmla="*/ 4155885 h 6858000"/>
              <a:gd name="connsiteX6" fmla="*/ 0 w 5014912"/>
              <a:gd name="connsiteY6" fmla="*/ 4033546 h 6858000"/>
              <a:gd name="connsiteX7" fmla="*/ 0 w 5014912"/>
              <a:gd name="connsiteY7" fmla="*/ 3186369 h 6858000"/>
              <a:gd name="connsiteX8" fmla="*/ 14351 w 5014912"/>
              <a:gd name="connsiteY8" fmla="*/ 3064031 h 6858000"/>
              <a:gd name="connsiteX9" fmla="*/ 2111657 w 5014912"/>
              <a:gd name="connsiteY9" fmla="*/ 19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4912" h="6858000">
                <a:moveTo>
                  <a:pt x="2140833" y="0"/>
                </a:moveTo>
                <a:lnTo>
                  <a:pt x="5014912" y="0"/>
                </a:lnTo>
                <a:lnTo>
                  <a:pt x="5014912" y="6858000"/>
                </a:lnTo>
                <a:lnTo>
                  <a:pt x="1672931" y="6858000"/>
                </a:lnTo>
                <a:lnTo>
                  <a:pt x="1608232" y="6804632"/>
                </a:lnTo>
                <a:cubicBezTo>
                  <a:pt x="738582" y="6050838"/>
                  <a:pt x="169018" y="5143115"/>
                  <a:pt x="14351" y="4155885"/>
                </a:cubicBezTo>
                <a:lnTo>
                  <a:pt x="0" y="4033546"/>
                </a:lnTo>
                <a:lnTo>
                  <a:pt x="0" y="3186369"/>
                </a:lnTo>
                <a:lnTo>
                  <a:pt x="14351" y="3064031"/>
                </a:lnTo>
                <a:cubicBezTo>
                  <a:pt x="197140" y="1897304"/>
                  <a:pt x="959411" y="841625"/>
                  <a:pt x="2111657" y="19837"/>
                </a:cubicBezTo>
                <a:close/>
              </a:path>
            </a:pathLst>
          </a:custGeom>
        </p:spPr>
        <p:txBody>
          <a:bodyPr wrap="square">
            <a:noAutofit/>
          </a:bodyPr>
          <a:lstStyle/>
          <a:p>
            <a:endParaRPr lang="en-US"/>
          </a:p>
        </p:txBody>
      </p:sp>
    </p:spTree>
    <p:extLst>
      <p:ext uri="{BB962C8B-B14F-4D97-AF65-F5344CB8AC3E}">
        <p14:creationId xmlns:p14="http://schemas.microsoft.com/office/powerpoint/2010/main" val="2474785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55A12D-11E0-437B-89DE-E19CBD7991A6}"/>
              </a:ext>
            </a:extLst>
          </p:cNvPr>
          <p:cNvSpPr>
            <a:spLocks noGrp="1"/>
          </p:cNvSpPr>
          <p:nvPr>
            <p:ph type="title"/>
          </p:nvPr>
        </p:nvSpPr>
        <p:spPr>
          <a:xfrm>
            <a:off x="946800" y="946800"/>
            <a:ext cx="10146612" cy="1647411"/>
          </a:xfrm>
          <a:effectLst/>
        </p:spPr>
        <p:txBody>
          <a:bodyPr/>
          <a:lstStyle>
            <a:lvl1pPr>
              <a:defRPr sz="7200" b="0" i="0">
                <a:solidFill>
                  <a:schemeClr val="bg1"/>
                </a:solidFill>
                <a:latin typeface="+mj-lt"/>
                <a:ea typeface="Gallagher Slab Medium" pitchFamily="2" charset="77"/>
                <a:cs typeface="Gallagher Slab Medium" pitchFamily="2" charset="77"/>
              </a:defRPr>
            </a:lvl1pPr>
          </a:lstStyle>
          <a:p>
            <a:r>
              <a:rPr lang="en-US" dirty="0"/>
              <a:t>Click to edit</a:t>
            </a:r>
          </a:p>
        </p:txBody>
      </p:sp>
      <p:sp>
        <p:nvSpPr>
          <p:cNvPr id="11" name="Picture Placeholder 10">
            <a:extLst>
              <a:ext uri="{FF2B5EF4-FFF2-40B4-BE49-F238E27FC236}">
                <a16:creationId xmlns:a16="http://schemas.microsoft.com/office/drawing/2014/main" id="{AACABA54-F547-7A4A-AEED-C28E391F0B76}"/>
              </a:ext>
            </a:extLst>
          </p:cNvPr>
          <p:cNvSpPr>
            <a:spLocks noGrp="1"/>
          </p:cNvSpPr>
          <p:nvPr>
            <p:ph type="pic" sz="quarter" idx="15"/>
          </p:nvPr>
        </p:nvSpPr>
        <p:spPr>
          <a:xfrm>
            <a:off x="6437015" y="-30478"/>
            <a:ext cx="5744826" cy="6888479"/>
          </a:xfrm>
          <a:custGeom>
            <a:avLst/>
            <a:gdLst>
              <a:gd name="connsiteX0" fmla="*/ 0 w 5744826"/>
              <a:gd name="connsiteY0" fmla="*/ 0 h 6888479"/>
              <a:gd name="connsiteX1" fmla="*/ 5744826 w 5744826"/>
              <a:gd name="connsiteY1" fmla="*/ 0 h 6888479"/>
              <a:gd name="connsiteX2" fmla="*/ 5744826 w 5744826"/>
              <a:gd name="connsiteY2" fmla="*/ 6888479 h 6888479"/>
              <a:gd name="connsiteX3" fmla="*/ 6655 w 5744826"/>
              <a:gd name="connsiteY3" fmla="*/ 6888479 h 6888479"/>
              <a:gd name="connsiteX4" fmla="*/ 13219 w 5744826"/>
              <a:gd name="connsiteY4" fmla="*/ 6858412 h 6888479"/>
              <a:gd name="connsiteX5" fmla="*/ 344788 w 5744826"/>
              <a:gd name="connsiteY5" fmla="*/ 3459479 h 6888479"/>
              <a:gd name="connsiteX6" fmla="*/ 13219 w 5744826"/>
              <a:gd name="connsiteY6" fmla="*/ 60547 h 688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4826" h="6888479">
                <a:moveTo>
                  <a:pt x="0" y="0"/>
                </a:moveTo>
                <a:lnTo>
                  <a:pt x="5744826" y="0"/>
                </a:lnTo>
                <a:lnTo>
                  <a:pt x="5744826" y="6888479"/>
                </a:lnTo>
                <a:lnTo>
                  <a:pt x="6655" y="6888479"/>
                </a:lnTo>
                <a:lnTo>
                  <a:pt x="13219" y="6858412"/>
                </a:lnTo>
                <a:cubicBezTo>
                  <a:pt x="228705" y="5784691"/>
                  <a:pt x="344788" y="4643095"/>
                  <a:pt x="344788" y="3459479"/>
                </a:cubicBezTo>
                <a:cubicBezTo>
                  <a:pt x="344788" y="2275864"/>
                  <a:pt x="228705" y="1134268"/>
                  <a:pt x="13219" y="60547"/>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Gallagher Curve" hidden="1">
            <a:extLst>
              <a:ext uri="{FF2B5EF4-FFF2-40B4-BE49-F238E27FC236}">
                <a16:creationId xmlns:a16="http://schemas.microsoft.com/office/drawing/2014/main" id="{816F1EFE-D316-7647-9EFD-C354377723CD}"/>
              </a:ext>
            </a:extLst>
          </p:cNvPr>
          <p:cNvSpPr/>
          <p:nvPr userDrawn="1"/>
        </p:nvSpPr>
        <p:spPr>
          <a:xfrm rot="5400000">
            <a:off x="14779486" y="1023534"/>
            <a:ext cx="2926255" cy="5712452"/>
          </a:xfrm>
          <a:prstGeom prst="ellipse">
            <a:avLst/>
          </a:prstGeom>
          <a:solidFill>
            <a:srgbClr val="FF000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2" name="Gallagher Inverse Curve" hidden="1">
            <a:extLst>
              <a:ext uri="{FF2B5EF4-FFF2-40B4-BE49-F238E27FC236}">
                <a16:creationId xmlns:a16="http://schemas.microsoft.com/office/drawing/2014/main" id="{2E31CD7A-C8CD-8043-AA7E-9A31633B1117}"/>
              </a:ext>
            </a:extLst>
          </p:cNvPr>
          <p:cNvSpPr/>
          <p:nvPr userDrawn="1"/>
        </p:nvSpPr>
        <p:spPr>
          <a:xfrm>
            <a:off x="-8476486" y="-9583782"/>
            <a:ext cx="18320655" cy="25995086"/>
          </a:xfrm>
          <a:custGeom>
            <a:avLst/>
            <a:gdLst>
              <a:gd name="connsiteX0" fmla="*/ 8975269 w 18320655"/>
              <a:gd name="connsiteY0" fmla="*/ 2400043 h 25995086"/>
              <a:gd name="connsiteX1" fmla="*/ 3635825 w 18320655"/>
              <a:gd name="connsiteY1" fmla="*/ 12823370 h 25995086"/>
              <a:gd name="connsiteX2" fmla="*/ 8975269 w 18320655"/>
              <a:gd name="connsiteY2" fmla="*/ 23246698 h 25995086"/>
              <a:gd name="connsiteX3" fmla="*/ 14314713 w 18320655"/>
              <a:gd name="connsiteY3" fmla="*/ 12823370 h 25995086"/>
              <a:gd name="connsiteX4" fmla="*/ 8975269 w 18320655"/>
              <a:gd name="connsiteY4" fmla="*/ 2400043 h 25995086"/>
              <a:gd name="connsiteX5" fmla="*/ 0 w 18320655"/>
              <a:gd name="connsiteY5" fmla="*/ 0 h 25995086"/>
              <a:gd name="connsiteX6" fmla="*/ 18320655 w 18320655"/>
              <a:gd name="connsiteY6" fmla="*/ 0 h 25995086"/>
              <a:gd name="connsiteX7" fmla="*/ 18320655 w 18320655"/>
              <a:gd name="connsiteY7" fmla="*/ 25995086 h 25995086"/>
              <a:gd name="connsiteX8" fmla="*/ 0 w 18320655"/>
              <a:gd name="connsiteY8" fmla="*/ 25995086 h 2599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20655" h="25995086">
                <a:moveTo>
                  <a:pt x="8975269" y="2400043"/>
                </a:moveTo>
                <a:cubicBezTo>
                  <a:pt x="6026376" y="2400043"/>
                  <a:pt x="3635825" y="7066726"/>
                  <a:pt x="3635825" y="12823370"/>
                </a:cubicBezTo>
                <a:cubicBezTo>
                  <a:pt x="3635825" y="18580015"/>
                  <a:pt x="6026376" y="23246698"/>
                  <a:pt x="8975269" y="23246698"/>
                </a:cubicBezTo>
                <a:cubicBezTo>
                  <a:pt x="11924161" y="23246698"/>
                  <a:pt x="14314713" y="18580015"/>
                  <a:pt x="14314713" y="12823370"/>
                </a:cubicBezTo>
                <a:cubicBezTo>
                  <a:pt x="14314713" y="7066726"/>
                  <a:pt x="11924161" y="2400043"/>
                  <a:pt x="8975269" y="2400043"/>
                </a:cubicBezTo>
                <a:close/>
                <a:moveTo>
                  <a:pt x="0" y="0"/>
                </a:moveTo>
                <a:lnTo>
                  <a:pt x="18320655" y="0"/>
                </a:lnTo>
                <a:lnTo>
                  <a:pt x="18320655" y="25995086"/>
                </a:lnTo>
                <a:lnTo>
                  <a:pt x="0" y="25995086"/>
                </a:lnTo>
                <a:close/>
              </a:path>
            </a:pathLst>
          </a:custGeom>
          <a:solidFill>
            <a:srgbClr val="FF000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Tree>
    <p:extLst>
      <p:ext uri="{BB962C8B-B14F-4D97-AF65-F5344CB8AC3E}">
        <p14:creationId xmlns:p14="http://schemas.microsoft.com/office/powerpoint/2010/main" val="174473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D5BC8E3-4990-2841-B6B5-30CF3F7E5A37}"/>
              </a:ext>
            </a:extLst>
          </p:cNvPr>
          <p:cNvSpPr>
            <a:spLocks noGrp="1"/>
          </p:cNvSpPr>
          <p:nvPr>
            <p:ph type="pic" sz="quarter" idx="12"/>
          </p:nvPr>
        </p:nvSpPr>
        <p:spPr>
          <a:xfrm>
            <a:off x="1128880" y="0"/>
            <a:ext cx="4727635" cy="6858000"/>
          </a:xfrm>
          <a:custGeom>
            <a:avLst/>
            <a:gdLst>
              <a:gd name="connsiteX0" fmla="*/ 0 w 4727635"/>
              <a:gd name="connsiteY0" fmla="*/ 0 h 6858000"/>
              <a:gd name="connsiteX1" fmla="*/ 4460675 w 4727635"/>
              <a:gd name="connsiteY1" fmla="*/ 0 h 6858000"/>
              <a:gd name="connsiteX2" fmla="*/ 4487584 w 4727635"/>
              <a:gd name="connsiteY2" fmla="*/ 155249 h 6858000"/>
              <a:gd name="connsiteX3" fmla="*/ 4727635 w 4727635"/>
              <a:gd name="connsiteY3" fmla="*/ 3254827 h 6858000"/>
              <a:gd name="connsiteX4" fmla="*/ 4403639 w 4727635"/>
              <a:gd name="connsiteY4" fmla="*/ 6838717 h 6858000"/>
              <a:gd name="connsiteX5" fmla="*/ 4399744 w 4727635"/>
              <a:gd name="connsiteY5" fmla="*/ 6858000 h 6858000"/>
              <a:gd name="connsiteX6" fmla="*/ 0 w 4727635"/>
              <a:gd name="connsiteY6" fmla="*/ 6858000 h 6858000"/>
              <a:gd name="connsiteX7" fmla="*/ 57098 w 4727635"/>
              <a:gd name="connsiteY7" fmla="*/ 6528579 h 6858000"/>
              <a:gd name="connsiteX8" fmla="*/ 297149 w 4727635"/>
              <a:gd name="connsiteY8" fmla="*/ 3429000 h 6858000"/>
              <a:gd name="connsiteX9" fmla="*/ 57098 w 4727635"/>
              <a:gd name="connsiteY9" fmla="*/ 3294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35" h="6858000">
                <a:moveTo>
                  <a:pt x="0" y="0"/>
                </a:moveTo>
                <a:lnTo>
                  <a:pt x="4460675" y="0"/>
                </a:lnTo>
                <a:lnTo>
                  <a:pt x="4487584" y="155249"/>
                </a:lnTo>
                <a:cubicBezTo>
                  <a:pt x="4643592" y="1134405"/>
                  <a:pt x="4727635" y="2175457"/>
                  <a:pt x="4727635" y="3254827"/>
                </a:cubicBezTo>
                <a:cubicBezTo>
                  <a:pt x="4727635" y="4514094"/>
                  <a:pt x="4613244" y="5721204"/>
                  <a:pt x="4403639" y="6838717"/>
                </a:cubicBezTo>
                <a:lnTo>
                  <a:pt x="4399744" y="6858000"/>
                </a:lnTo>
                <a:lnTo>
                  <a:pt x="0" y="6858000"/>
                </a:lnTo>
                <a:lnTo>
                  <a:pt x="57098" y="6528579"/>
                </a:lnTo>
                <a:cubicBezTo>
                  <a:pt x="213106" y="5549423"/>
                  <a:pt x="297149" y="4508371"/>
                  <a:pt x="297149" y="3429000"/>
                </a:cubicBezTo>
                <a:cubicBezTo>
                  <a:pt x="297149" y="2349630"/>
                  <a:pt x="213106" y="1308578"/>
                  <a:pt x="57098" y="329422"/>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51078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a:xfrm>
            <a:off x="946800" y="946800"/>
            <a:ext cx="9152697" cy="1249845"/>
          </a:xfrm>
        </p:spPr>
        <p:txBody>
          <a:bodyPr/>
          <a:lstStyle/>
          <a:p>
            <a:r>
              <a:rPr lang="en-US"/>
              <a:t>Click to edit Master title style</a:t>
            </a:r>
          </a:p>
        </p:txBody>
      </p:sp>
    </p:spTree>
    <p:extLst>
      <p:ext uri="{BB962C8B-B14F-4D97-AF65-F5344CB8AC3E}">
        <p14:creationId xmlns:p14="http://schemas.microsoft.com/office/powerpoint/2010/main" val="251470275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16D802D-EA93-714A-A333-84B75F36270A}"/>
              </a:ext>
            </a:extLst>
          </p:cNvPr>
          <p:cNvSpPr/>
          <p:nvPr userDrawn="1"/>
        </p:nvSpPr>
        <p:spPr>
          <a:xfrm>
            <a:off x="0" y="1"/>
            <a:ext cx="5600015" cy="6857999"/>
          </a:xfrm>
          <a:custGeom>
            <a:avLst/>
            <a:gdLst>
              <a:gd name="connsiteX0" fmla="*/ 0 w 5600015"/>
              <a:gd name="connsiteY0" fmla="*/ 0 h 6857999"/>
              <a:gd name="connsiteX1" fmla="*/ 1045032 w 5600015"/>
              <a:gd name="connsiteY1" fmla="*/ 0 h 6857999"/>
              <a:gd name="connsiteX2" fmla="*/ 1636299 w 5600015"/>
              <a:gd name="connsiteY2" fmla="*/ 0 h 6857999"/>
              <a:gd name="connsiteX3" fmla="*/ 5539084 w 5600015"/>
              <a:gd name="connsiteY3" fmla="*/ 0 h 6857999"/>
              <a:gd name="connsiteX4" fmla="*/ 5512175 w 5600015"/>
              <a:gd name="connsiteY4" fmla="*/ 155249 h 6857999"/>
              <a:gd name="connsiteX5" fmla="*/ 5272124 w 5600015"/>
              <a:gd name="connsiteY5" fmla="*/ 3254827 h 6857999"/>
              <a:gd name="connsiteX6" fmla="*/ 5596120 w 5600015"/>
              <a:gd name="connsiteY6" fmla="*/ 6838717 h 6857999"/>
              <a:gd name="connsiteX7" fmla="*/ 5600015 w 5600015"/>
              <a:gd name="connsiteY7" fmla="*/ 6857999 h 6857999"/>
              <a:gd name="connsiteX8" fmla="*/ 0 w 5600015"/>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0015" h="6857999">
                <a:moveTo>
                  <a:pt x="0" y="0"/>
                </a:moveTo>
                <a:lnTo>
                  <a:pt x="1045032" y="0"/>
                </a:lnTo>
                <a:lnTo>
                  <a:pt x="1636299" y="0"/>
                </a:lnTo>
                <a:lnTo>
                  <a:pt x="5539084" y="0"/>
                </a:lnTo>
                <a:lnTo>
                  <a:pt x="5512175" y="155249"/>
                </a:lnTo>
                <a:cubicBezTo>
                  <a:pt x="5356168" y="1134405"/>
                  <a:pt x="5272124" y="2175456"/>
                  <a:pt x="5272124" y="3254827"/>
                </a:cubicBezTo>
                <a:cubicBezTo>
                  <a:pt x="5272124" y="4514094"/>
                  <a:pt x="5386516" y="5721203"/>
                  <a:pt x="5596120" y="6838717"/>
                </a:cubicBezTo>
                <a:lnTo>
                  <a:pt x="5600015" y="6857999"/>
                </a:lnTo>
                <a:lnTo>
                  <a:pt x="0" y="6857999"/>
                </a:lnTo>
                <a:close/>
              </a:path>
            </a:pathLst>
          </a:cu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6" name="Title 5"/>
          <p:cNvSpPr>
            <a:spLocks noGrp="1"/>
          </p:cNvSpPr>
          <p:nvPr>
            <p:ph type="title"/>
          </p:nvPr>
        </p:nvSpPr>
        <p:spPr>
          <a:xfrm>
            <a:off x="946800" y="946800"/>
            <a:ext cx="9152697" cy="1249845"/>
          </a:xfrm>
        </p:spPr>
        <p:txBody>
          <a:bodyPr/>
          <a:lstStyle/>
          <a:p>
            <a:r>
              <a:rPr lang="en-US"/>
              <a:t>Click to edit Master title style</a:t>
            </a:r>
          </a:p>
        </p:txBody>
      </p:sp>
    </p:spTree>
    <p:extLst>
      <p:ext uri="{BB962C8B-B14F-4D97-AF65-F5344CB8AC3E}">
        <p14:creationId xmlns:p14="http://schemas.microsoft.com/office/powerpoint/2010/main" val="261691798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628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946800" y="946702"/>
            <a:ext cx="4067176" cy="2002975"/>
          </a:xfrm>
        </p:spPr>
        <p:txBody>
          <a:bodyPr/>
          <a:lstStyle/>
          <a:p>
            <a:r>
              <a:rPr lang="en-US" dirty="0"/>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p:nvPr>
        </p:nvSpPr>
        <p:spPr>
          <a:xfrm>
            <a:off x="6099962" y="1125538"/>
            <a:ext cx="5072863" cy="5732462"/>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0596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nodePh="1">
                                  <p:stCondLst>
                                    <p:cond delay="200"/>
                                  </p:stCondLst>
                                  <p:endCondLst>
                                    <p:cond evt="begin" delay="0">
                                      <p:tn val="8"/>
                                    </p:cond>
                                  </p:end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946800" y="946703"/>
            <a:ext cx="4067176" cy="1308996"/>
          </a:xfrm>
        </p:spPr>
        <p:txBody>
          <a:bodyPr/>
          <a:lstStyle/>
          <a:p>
            <a:r>
              <a:rPr lang="en-US" dirty="0"/>
              <a:t>Click to edit Master title style</a:t>
            </a:r>
          </a:p>
        </p:txBody>
      </p:sp>
      <p:sp>
        <p:nvSpPr>
          <p:cNvPr id="3" name="Picture Placeholder 8">
            <a:extLst>
              <a:ext uri="{FF2B5EF4-FFF2-40B4-BE49-F238E27FC236}">
                <a16:creationId xmlns:a16="http://schemas.microsoft.com/office/drawing/2014/main" id="{9A2D4F83-68C8-465D-BCB1-63895E68719D}"/>
              </a:ext>
            </a:extLst>
          </p:cNvPr>
          <p:cNvSpPr>
            <a:spLocks noGrp="1"/>
          </p:cNvSpPr>
          <p:nvPr>
            <p:ph type="pic" sz="quarter" idx="12"/>
          </p:nvPr>
        </p:nvSpPr>
        <p:spPr>
          <a:xfrm>
            <a:off x="1305262"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a:extLst>
              <a:ext uri="{FF2B5EF4-FFF2-40B4-BE49-F238E27FC236}">
                <a16:creationId xmlns:a16="http://schemas.microsoft.com/office/drawing/2014/main" id="{5440E674-1A0B-430C-B383-4782F9DF470B}"/>
              </a:ext>
            </a:extLst>
          </p:cNvPr>
          <p:cNvSpPr>
            <a:spLocks noGrp="1"/>
          </p:cNvSpPr>
          <p:nvPr>
            <p:ph type="pic" sz="quarter" idx="13"/>
          </p:nvPr>
        </p:nvSpPr>
        <p:spPr>
          <a:xfrm>
            <a:off x="4609077"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a:extLst>
              <a:ext uri="{FF2B5EF4-FFF2-40B4-BE49-F238E27FC236}">
                <a16:creationId xmlns:a16="http://schemas.microsoft.com/office/drawing/2014/main" id="{EEA63802-8122-40EB-8337-F62BAEE0B391}"/>
              </a:ext>
            </a:extLst>
          </p:cNvPr>
          <p:cNvSpPr>
            <a:spLocks noGrp="1"/>
          </p:cNvSpPr>
          <p:nvPr>
            <p:ph type="pic" sz="quarter" idx="14"/>
          </p:nvPr>
        </p:nvSpPr>
        <p:spPr>
          <a:xfrm>
            <a:off x="7912892" y="2255699"/>
            <a:ext cx="3066041" cy="2649676"/>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54860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nodePh="1">
                                  <p:stCondLst>
                                    <p:cond delay="200"/>
                                  </p:stCondLst>
                                  <p:endCondLst>
                                    <p:cond evt="begin" delay="0">
                                      <p:tn val="8"/>
                                    </p:cond>
                                  </p:endCondLst>
                                  <p:childTnLst>
                                    <p:animScale>
                                      <p:cBhvr>
                                        <p:cTn id="9" dur="500" fill="hold"/>
                                        <p:tgtEl>
                                          <p:spTgt spid="3"/>
                                        </p:tgtEl>
                                      </p:cBhvr>
                                      <p:by x="105000" y="105000"/>
                                    </p:animScale>
                                  </p:childTnLst>
                                </p:cTn>
                              </p:par>
                              <p:par>
                                <p:cTn id="10" presetID="22" presetClass="entr" presetSubtype="8" fill="hold" grpId="0" nodeType="withEffect" nodePh="1">
                                  <p:stCondLst>
                                    <p:cond delay="50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nodePh="1">
                                  <p:stCondLst>
                                    <p:cond delay="500"/>
                                  </p:stCondLst>
                                  <p:endCondLst>
                                    <p:cond evt="begin" delay="0">
                                      <p:tn val="13"/>
                                    </p:cond>
                                  </p:endCondLst>
                                  <p:childTnLst>
                                    <p:animScale>
                                      <p:cBhvr>
                                        <p:cTn id="14" dur="500" fill="hold"/>
                                        <p:tgtEl>
                                          <p:spTgt spid="9"/>
                                        </p:tgtEl>
                                      </p:cBhvr>
                                      <p:by x="105000" y="105000"/>
                                    </p:animScale>
                                  </p:childTnLst>
                                </p:cTn>
                              </p:par>
                              <p:par>
                                <p:cTn id="15" presetID="22" presetClass="entr" presetSubtype="8" fill="hold" grpId="0" nodeType="withEffect" nodePh="1">
                                  <p:stCondLst>
                                    <p:cond delay="90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nodePh="1">
                                  <p:stCondLst>
                                    <p:cond delay="900"/>
                                  </p:stCondLst>
                                  <p:endCondLst>
                                    <p:cond evt="begin" delay="0">
                                      <p:tn val="18"/>
                                    </p:cond>
                                  </p:end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10" grpId="0"/>
      <p:bldP spid="10"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Rectangle 1"/>
          <p:cNvSpPr/>
          <p:nvPr userDrawn="1"/>
        </p:nvSpPr>
        <p:spPr>
          <a:xfrm>
            <a:off x="1019175" y="3802615"/>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0" i="0" dirty="0">
              <a:solidFill>
                <a:schemeClr val="tx1"/>
              </a:solidFill>
              <a:latin typeface="Gotham Narrow Book" pitchFamily="2" charset="0"/>
            </a:endParaRPr>
          </a:p>
        </p:txBody>
      </p:sp>
      <p:sp>
        <p:nvSpPr>
          <p:cNvPr id="3" name="Rectangle 2"/>
          <p:cNvSpPr/>
          <p:nvPr userDrawn="1"/>
        </p:nvSpPr>
        <p:spPr>
          <a:xfrm>
            <a:off x="1019175" y="1125538"/>
            <a:ext cx="10153650" cy="2471185"/>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0" i="0" dirty="0">
              <a:solidFill>
                <a:schemeClr val="tx1"/>
              </a:solidFill>
              <a:latin typeface="Gotham Narrow Book" pitchFamily="2" charset="0"/>
            </a:endParaRPr>
          </a:p>
        </p:txBody>
      </p:sp>
      <p:sp>
        <p:nvSpPr>
          <p:cNvPr id="4" name="Picture Placeholder 8"/>
          <p:cNvSpPr>
            <a:spLocks noGrp="1"/>
          </p:cNvSpPr>
          <p:nvPr>
            <p:ph type="pic" sz="quarter" idx="12"/>
          </p:nvPr>
        </p:nvSpPr>
        <p:spPr>
          <a:xfrm>
            <a:off x="213530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4478594"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4"/>
          </p:nvPr>
        </p:nvSpPr>
        <p:spPr>
          <a:xfrm>
            <a:off x="6821888"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9162250" y="4219023"/>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213530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7"/>
          </p:nvPr>
        </p:nvSpPr>
        <p:spPr>
          <a:xfrm>
            <a:off x="4478594"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8"/>
          </p:nvPr>
        </p:nvSpPr>
        <p:spPr>
          <a:xfrm>
            <a:off x="6821888"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9"/>
          </p:nvPr>
        </p:nvSpPr>
        <p:spPr>
          <a:xfrm>
            <a:off x="9162250" y="1606452"/>
            <a:ext cx="900000" cy="900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3757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6" presetClass="emph" presetSubtype="0" accel="50000" decel="50000" autoRev="1" fill="hold" grpId="1" nodeType="withEffect">
                                  <p:stCondLst>
                                    <p:cond delay="1300"/>
                                  </p:stCondLst>
                                  <p:childTnLst>
                                    <p:animScale>
                                      <p:cBhvr>
                                        <p:cTn id="35" dur="500" fill="hold"/>
                                        <p:tgtEl>
                                          <p:spTgt spid="4"/>
                                        </p:tgtEl>
                                      </p:cBhvr>
                                      <p:by x="105000" y="105000"/>
                                    </p:animScale>
                                  </p:childTnLst>
                                </p:cTn>
                              </p:par>
                              <p:par>
                                <p:cTn id="36" presetID="22" presetClass="entr" presetSubtype="8" fill="hold" grpId="0" nodeType="withEffect">
                                  <p:stCondLst>
                                    <p:cond delay="17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6" presetClass="emph" presetSubtype="0" accel="50000" decel="50000" autoRev="1" fill="hold" grpId="1" nodeType="withEffect">
                                  <p:stCondLst>
                                    <p:cond delay="1700"/>
                                  </p:stCondLst>
                                  <p:childTnLst>
                                    <p:animScale>
                                      <p:cBhvr>
                                        <p:cTn id="40" dur="500" fill="hold"/>
                                        <p:tgtEl>
                                          <p:spTgt spid="5"/>
                                        </p:tgtEl>
                                      </p:cBhvr>
                                      <p:by x="105000" y="105000"/>
                                    </p:animScale>
                                  </p:childTnLst>
                                </p:cTn>
                              </p:par>
                              <p:par>
                                <p:cTn id="41" presetID="22" presetClass="entr" presetSubtype="8" fill="hold" grpId="0" nodeType="withEffect">
                                  <p:stCondLst>
                                    <p:cond delay="21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6" presetClass="emph" presetSubtype="0" accel="50000" decel="50000" autoRev="1" fill="hold" grpId="1" nodeType="withEffect">
                                  <p:stCondLst>
                                    <p:cond delay="2100"/>
                                  </p:stCondLst>
                                  <p:childTnLst>
                                    <p:animScale>
                                      <p:cBhvr>
                                        <p:cTn id="45" dur="500" fill="hold"/>
                                        <p:tgtEl>
                                          <p:spTgt spid="6"/>
                                        </p:tgtEl>
                                      </p:cBhvr>
                                      <p:by x="105000" y="105000"/>
                                    </p:animScale>
                                  </p:childTnLst>
                                </p:cTn>
                              </p:par>
                              <p:par>
                                <p:cTn id="46" presetID="22" presetClass="entr" presetSubtype="8" fill="hold" grpId="0" nodeType="withEffect">
                                  <p:stCondLst>
                                    <p:cond delay="250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6" presetClass="emph" presetSubtype="0" accel="50000" decel="50000" autoRev="1" fill="hold" grpId="1" nodeType="withEffect">
                                  <p:stCondLst>
                                    <p:cond delay="2500"/>
                                  </p:stCondLst>
                                  <p:childTnLst>
                                    <p:animScale>
                                      <p:cBhvr>
                                        <p:cTn id="50"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77D4B63C-35C1-42CB-B1AC-B475AC1898D1}"/>
              </a:ext>
            </a:extLst>
          </p:cNvPr>
          <p:cNvSpPr/>
          <p:nvPr userDrawn="1"/>
        </p:nvSpPr>
        <p:spPr>
          <a:xfrm rot="10800000">
            <a:off x="1" y="-1"/>
            <a:ext cx="11187877" cy="6858001"/>
          </a:xfrm>
          <a:custGeom>
            <a:avLst/>
            <a:gdLst>
              <a:gd name="connsiteX0" fmla="*/ 8781168 w 11187877"/>
              <a:gd name="connsiteY0" fmla="*/ 6858001 h 6858001"/>
              <a:gd name="connsiteX1" fmla="*/ 0 w 11187877"/>
              <a:gd name="connsiteY1" fmla="*/ 6858001 h 6858001"/>
              <a:gd name="connsiteX2" fmla="*/ 5713 w 11187877"/>
              <a:gd name="connsiteY2" fmla="*/ 6416938 h 6858001"/>
              <a:gd name="connsiteX3" fmla="*/ 1669540 w 11187877"/>
              <a:gd name="connsiteY3" fmla="*/ 130993 h 6858001"/>
              <a:gd name="connsiteX4" fmla="*/ 1758572 w 11187877"/>
              <a:gd name="connsiteY4" fmla="*/ 0 h 6858001"/>
              <a:gd name="connsiteX5" fmla="*/ 7022595 w 11187877"/>
              <a:gd name="connsiteY5" fmla="*/ 0 h 6858001"/>
              <a:gd name="connsiteX6" fmla="*/ 9533249 w 11187877"/>
              <a:gd name="connsiteY6" fmla="*/ 0 h 6858001"/>
              <a:gd name="connsiteX7" fmla="*/ 11187877 w 11187877"/>
              <a:gd name="connsiteY7" fmla="*/ 0 h 6858001"/>
              <a:gd name="connsiteX8" fmla="*/ 11187877 w 11187877"/>
              <a:gd name="connsiteY8" fmla="*/ 6858000 h 6858001"/>
              <a:gd name="connsiteX9" fmla="*/ 8781168 w 11187877"/>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7877" h="6858001">
                <a:moveTo>
                  <a:pt x="8781168" y="6858001"/>
                </a:moveTo>
                <a:lnTo>
                  <a:pt x="0" y="6858001"/>
                </a:lnTo>
                <a:lnTo>
                  <a:pt x="5713" y="6416938"/>
                </a:lnTo>
                <a:cubicBezTo>
                  <a:pt x="71860" y="3869562"/>
                  <a:pt x="707730" y="1615614"/>
                  <a:pt x="1669540" y="130993"/>
                </a:cubicBezTo>
                <a:lnTo>
                  <a:pt x="1758572" y="0"/>
                </a:lnTo>
                <a:lnTo>
                  <a:pt x="7022595" y="0"/>
                </a:lnTo>
                <a:lnTo>
                  <a:pt x="9533249" y="0"/>
                </a:lnTo>
                <a:lnTo>
                  <a:pt x="11187877" y="0"/>
                </a:lnTo>
                <a:lnTo>
                  <a:pt x="11187877" y="6858000"/>
                </a:lnTo>
                <a:lnTo>
                  <a:pt x="8781168" y="6858000"/>
                </a:lnTo>
                <a:close/>
              </a:path>
            </a:pathLst>
          </a:cu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 name="Title 1">
            <a:extLst>
              <a:ext uri="{FF2B5EF4-FFF2-40B4-BE49-F238E27FC236}">
                <a16:creationId xmlns:a16="http://schemas.microsoft.com/office/drawing/2014/main" id="{2373AE4B-28FC-4752-AF84-09B5BEC398B1}"/>
              </a:ext>
            </a:extLst>
          </p:cNvPr>
          <p:cNvSpPr>
            <a:spLocks noGrp="1"/>
          </p:cNvSpPr>
          <p:nvPr>
            <p:ph type="title"/>
          </p:nvPr>
        </p:nvSpPr>
        <p:spPr>
          <a:xfrm>
            <a:off x="838200" y="365125"/>
            <a:ext cx="8844331" cy="1325563"/>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C0549834-CCA3-4B42-8AF9-B7264F8A738D}"/>
              </a:ext>
            </a:extLst>
          </p:cNvPr>
          <p:cNvSpPr>
            <a:spLocks noGrp="1"/>
          </p:cNvSpPr>
          <p:nvPr>
            <p:ph type="ftr" sz="quarter" idx="10"/>
          </p:nvPr>
        </p:nvSpPr>
        <p:spPr>
          <a:xfrm>
            <a:off x="838200" y="6356350"/>
            <a:ext cx="7315200" cy="365125"/>
          </a:xfrm>
        </p:spPr>
        <p:txBody>
          <a:bodyPr/>
          <a:lstStyle/>
          <a:p>
            <a:endParaRPr lang="en-GB" dirty="0"/>
          </a:p>
        </p:txBody>
      </p:sp>
      <p:sp>
        <p:nvSpPr>
          <p:cNvPr id="4" name="Slide Number Placeholder 3">
            <a:extLst>
              <a:ext uri="{FF2B5EF4-FFF2-40B4-BE49-F238E27FC236}">
                <a16:creationId xmlns:a16="http://schemas.microsoft.com/office/drawing/2014/main" id="{01CFEB1A-FA8F-4169-9947-6BF585FB5BBA}"/>
              </a:ext>
            </a:extLst>
          </p:cNvPr>
          <p:cNvSpPr>
            <a:spLocks noGrp="1"/>
          </p:cNvSpPr>
          <p:nvPr>
            <p:ph type="sldNum" sz="quarter" idx="11"/>
          </p:nvPr>
        </p:nvSpPr>
        <p:spPr>
          <a:xfrm>
            <a:off x="9282877" y="6356350"/>
            <a:ext cx="2743200" cy="365125"/>
          </a:xfrm>
        </p:spPr>
        <p:txBody>
          <a:bodyPr/>
          <a:lstStyle>
            <a:lvl1pPr>
              <a:defRPr>
                <a:solidFill>
                  <a:schemeClr val="bg1"/>
                </a:solidFill>
              </a:defRPr>
            </a:lvl1pPr>
          </a:lstStyle>
          <a:p>
            <a:fld id="{EC419CCB-2C08-46B2-AC25-EE7A6EEF2377}" type="slidenum">
              <a:rPr lang="en-GB" smtClean="0"/>
              <a:pPr/>
              <a:t>‹#›</a:t>
            </a:fld>
            <a:endParaRPr lang="en-GB" dirty="0">
              <a:solidFill>
                <a:schemeClr val="bg1"/>
              </a:solidFill>
            </a:endParaRPr>
          </a:p>
        </p:txBody>
      </p:sp>
      <p:sp>
        <p:nvSpPr>
          <p:cNvPr id="9" name="Text Placeholder 10">
            <a:extLst>
              <a:ext uri="{FF2B5EF4-FFF2-40B4-BE49-F238E27FC236}">
                <a16:creationId xmlns:a16="http://schemas.microsoft.com/office/drawing/2014/main" id="{44C22850-DE81-4CF5-9304-E4D40B9C6938}"/>
              </a:ext>
            </a:extLst>
          </p:cNvPr>
          <p:cNvSpPr>
            <a:spLocks noGrp="1"/>
          </p:cNvSpPr>
          <p:nvPr>
            <p:ph type="body" sz="quarter" idx="13"/>
          </p:nvPr>
        </p:nvSpPr>
        <p:spPr>
          <a:xfrm>
            <a:off x="836084" y="1894985"/>
            <a:ext cx="8846447" cy="365125"/>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10" name="Text Placeholder 12">
            <a:extLst>
              <a:ext uri="{FF2B5EF4-FFF2-40B4-BE49-F238E27FC236}">
                <a16:creationId xmlns:a16="http://schemas.microsoft.com/office/drawing/2014/main" id="{3938C06D-C05A-4BBC-BD46-AF93DC560C1B}"/>
              </a:ext>
            </a:extLst>
          </p:cNvPr>
          <p:cNvSpPr>
            <a:spLocks noGrp="1"/>
          </p:cNvSpPr>
          <p:nvPr>
            <p:ph type="body" sz="quarter" idx="14"/>
          </p:nvPr>
        </p:nvSpPr>
        <p:spPr>
          <a:xfrm>
            <a:off x="836098" y="2459384"/>
            <a:ext cx="8846583" cy="3667306"/>
          </a:xfrm>
          <a:prstGeom prst="rect">
            <a:avLst/>
          </a:prstGeom>
        </p:spPr>
        <p:txBody>
          <a:bodyPr>
            <a:normAutofit/>
          </a:bodyPr>
          <a:lstStyle>
            <a:lvl1pPr marL="355600" indent="-355600" algn="l">
              <a:lnSpc>
                <a:spcPct val="150000"/>
              </a:lnSpc>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a:t>Edit Master text styles</a:t>
            </a:r>
          </a:p>
        </p:txBody>
      </p:sp>
    </p:spTree>
    <p:extLst>
      <p:ext uri="{BB962C8B-B14F-4D97-AF65-F5344CB8AC3E}">
        <p14:creationId xmlns:p14="http://schemas.microsoft.com/office/powerpoint/2010/main" val="2972219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6" name="Picture Placeholder 8"/>
          <p:cNvSpPr>
            <a:spLocks noGrp="1"/>
          </p:cNvSpPr>
          <p:nvPr>
            <p:ph type="pic" sz="quarter" idx="12"/>
          </p:nvPr>
        </p:nvSpPr>
        <p:spPr>
          <a:xfrm>
            <a:off x="263441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7" name="Picture Placeholder 8"/>
          <p:cNvSpPr>
            <a:spLocks noGrp="1"/>
          </p:cNvSpPr>
          <p:nvPr>
            <p:ph type="pic" sz="quarter" idx="13"/>
          </p:nvPr>
        </p:nvSpPr>
        <p:spPr>
          <a:xfrm>
            <a:off x="4977711"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8" name="Picture Placeholder 8"/>
          <p:cNvSpPr>
            <a:spLocks noGrp="1"/>
          </p:cNvSpPr>
          <p:nvPr>
            <p:ph type="pic" sz="quarter" idx="14"/>
          </p:nvPr>
        </p:nvSpPr>
        <p:spPr>
          <a:xfrm>
            <a:off x="7321005"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9" name="Picture Placeholder 8"/>
          <p:cNvSpPr>
            <a:spLocks noGrp="1"/>
          </p:cNvSpPr>
          <p:nvPr>
            <p:ph type="pic" sz="quarter" idx="15"/>
          </p:nvPr>
        </p:nvSpPr>
        <p:spPr>
          <a:xfrm>
            <a:off x="9661367" y="2855043"/>
            <a:ext cx="900000" cy="90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673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6"/>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37"/>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38"/>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P spid="39"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946800" y="946702"/>
            <a:ext cx="3089584" cy="2002975"/>
          </a:xfrm>
        </p:spPr>
        <p:txBody>
          <a:bodyPr/>
          <a:lstStyle/>
          <a:p>
            <a:r>
              <a:rPr lang="en-US" dirty="0"/>
              <a:t>Click to edit Master title style</a:t>
            </a:r>
          </a:p>
        </p:txBody>
      </p:sp>
      <p:sp>
        <p:nvSpPr>
          <p:cNvPr id="5" name="Picture Placeholder 8"/>
          <p:cNvSpPr>
            <a:spLocks noGrp="1"/>
          </p:cNvSpPr>
          <p:nvPr>
            <p:ph type="pic" sz="quarter" idx="12"/>
          </p:nvPr>
        </p:nvSpPr>
        <p:spPr>
          <a:xfrm>
            <a:off x="4941277" y="1125538"/>
            <a:ext cx="2821566" cy="319620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3"/>
          </p:nvPr>
        </p:nvSpPr>
        <p:spPr>
          <a:xfrm>
            <a:off x="7968485" y="1119211"/>
            <a:ext cx="2821566" cy="320253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9278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50350"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3"/>
          </p:nvPr>
        </p:nvSpPr>
        <p:spPr>
          <a:xfrm>
            <a:off x="3866167"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0" name="Picture Placeholder 8"/>
          <p:cNvSpPr>
            <a:spLocks noGrp="1"/>
          </p:cNvSpPr>
          <p:nvPr>
            <p:ph type="pic" sz="quarter" idx="14"/>
          </p:nvPr>
        </p:nvSpPr>
        <p:spPr>
          <a:xfrm>
            <a:off x="6180397"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8"/>
          <p:cNvSpPr>
            <a:spLocks noGrp="1"/>
          </p:cNvSpPr>
          <p:nvPr>
            <p:ph type="pic" sz="quarter" idx="15"/>
          </p:nvPr>
        </p:nvSpPr>
        <p:spPr>
          <a:xfrm>
            <a:off x="8497799" y="2426287"/>
            <a:ext cx="2196553"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459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4146641" y="1479640"/>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Title 5"/>
          <p:cNvSpPr>
            <a:spLocks noGrp="1"/>
          </p:cNvSpPr>
          <p:nvPr>
            <p:ph type="title"/>
          </p:nvPr>
        </p:nvSpPr>
        <p:spPr>
          <a:xfrm>
            <a:off x="946800" y="946702"/>
            <a:ext cx="4067176" cy="1750146"/>
          </a:xfrm>
        </p:spPr>
        <p:txBody>
          <a:bodyPr/>
          <a:lstStyle/>
          <a:p>
            <a:r>
              <a:rPr lang="en-US" dirty="0"/>
              <a:t>Click to edit Master title style</a:t>
            </a:r>
          </a:p>
        </p:txBody>
      </p:sp>
    </p:spTree>
    <p:extLst>
      <p:ext uri="{BB962C8B-B14F-4D97-AF65-F5344CB8AC3E}">
        <p14:creationId xmlns:p14="http://schemas.microsoft.com/office/powerpoint/2010/main" val="55135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2033229" y="2294585"/>
            <a:ext cx="3051313" cy="22760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0" i="0">
                <a:latin typeface="+mj-lt"/>
                <a:ea typeface="Gallagher Slab Medium" pitchFamily="2" charset="77"/>
                <a:cs typeface="Gallagher Slab Medium" pitchFamily="2" charset="77"/>
              </a:defRPr>
            </a:lvl1pPr>
          </a:lstStyle>
          <a:p>
            <a:r>
              <a:rPr lang="en-US" dirty="0"/>
              <a:t>Click to edit</a:t>
            </a:r>
          </a:p>
        </p:txBody>
      </p:sp>
    </p:spTree>
    <p:extLst>
      <p:ext uri="{BB962C8B-B14F-4D97-AF65-F5344CB8AC3E}">
        <p14:creationId xmlns:p14="http://schemas.microsoft.com/office/powerpoint/2010/main" val="348344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a:t>Click to edit Master title style</a:t>
            </a:r>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33310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p:spPr>
        <p:txBody>
          <a:bodyPr/>
          <a:lstStyle/>
          <a:p>
            <a:r>
              <a:rPr lang="en-US"/>
              <a:t>Click to edit Master title style</a:t>
            </a:r>
          </a:p>
        </p:txBody>
      </p:sp>
      <p:sp>
        <p:nvSpPr>
          <p:cNvPr id="6" name="Picture Placeholder 5">
            <a:extLst>
              <a:ext uri="{FF2B5EF4-FFF2-40B4-BE49-F238E27FC236}">
                <a16:creationId xmlns:a16="http://schemas.microsoft.com/office/drawing/2014/main" id="{016D88C9-A17F-E146-A47E-C46FFD4991A1}"/>
              </a:ext>
            </a:extLst>
          </p:cNvPr>
          <p:cNvSpPr>
            <a:spLocks noGrp="1"/>
          </p:cNvSpPr>
          <p:nvPr>
            <p:ph type="pic" sz="quarter" idx="13"/>
          </p:nvPr>
        </p:nvSpPr>
        <p:spPr>
          <a:xfrm>
            <a:off x="0" y="0"/>
            <a:ext cx="4067176" cy="6858000"/>
          </a:xfrm>
          <a:custGeom>
            <a:avLst/>
            <a:gdLst>
              <a:gd name="connsiteX0" fmla="*/ 0 w 4067176"/>
              <a:gd name="connsiteY0" fmla="*/ 0 h 6858000"/>
              <a:gd name="connsiteX1" fmla="*/ 3800216 w 4067176"/>
              <a:gd name="connsiteY1" fmla="*/ 0 h 6858000"/>
              <a:gd name="connsiteX2" fmla="*/ 3827125 w 4067176"/>
              <a:gd name="connsiteY2" fmla="*/ 155249 h 6858000"/>
              <a:gd name="connsiteX3" fmla="*/ 4067176 w 4067176"/>
              <a:gd name="connsiteY3" fmla="*/ 3254827 h 6858000"/>
              <a:gd name="connsiteX4" fmla="*/ 3743180 w 4067176"/>
              <a:gd name="connsiteY4" fmla="*/ 6838717 h 6858000"/>
              <a:gd name="connsiteX5" fmla="*/ 3739285 w 4067176"/>
              <a:gd name="connsiteY5" fmla="*/ 6858000 h 6858000"/>
              <a:gd name="connsiteX6" fmla="*/ 0 w 406717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176" h="6858000">
                <a:moveTo>
                  <a:pt x="0" y="0"/>
                </a:moveTo>
                <a:lnTo>
                  <a:pt x="3800216" y="0"/>
                </a:lnTo>
                <a:lnTo>
                  <a:pt x="3827125" y="155249"/>
                </a:lnTo>
                <a:cubicBezTo>
                  <a:pt x="3983133" y="1134405"/>
                  <a:pt x="4067176" y="2175457"/>
                  <a:pt x="4067176" y="3254827"/>
                </a:cubicBezTo>
                <a:cubicBezTo>
                  <a:pt x="4067176" y="4514094"/>
                  <a:pt x="3952785" y="5721204"/>
                  <a:pt x="3743180" y="6838717"/>
                </a:cubicBezTo>
                <a:lnTo>
                  <a:pt x="3739285" y="6858000"/>
                </a:lnTo>
                <a:lnTo>
                  <a:pt x="0" y="6858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946265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5083176" cy="1249845"/>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EE2DD87C-6E2F-3542-841F-BE8D81EF4DD0}"/>
              </a:ext>
            </a:extLst>
          </p:cNvPr>
          <p:cNvSpPr>
            <a:spLocks noGrp="1"/>
          </p:cNvSpPr>
          <p:nvPr>
            <p:ph type="pic" sz="quarter" idx="14"/>
          </p:nvPr>
        </p:nvSpPr>
        <p:spPr>
          <a:xfrm>
            <a:off x="8264978" y="0"/>
            <a:ext cx="3927022" cy="6858000"/>
          </a:xfrm>
          <a:custGeom>
            <a:avLst/>
            <a:gdLst>
              <a:gd name="connsiteX0" fmla="*/ 266959 w 3927022"/>
              <a:gd name="connsiteY0" fmla="*/ 0 h 6858000"/>
              <a:gd name="connsiteX1" fmla="*/ 3927022 w 3927022"/>
              <a:gd name="connsiteY1" fmla="*/ 0 h 6858000"/>
              <a:gd name="connsiteX2" fmla="*/ 3927022 w 3927022"/>
              <a:gd name="connsiteY2" fmla="*/ 6858000 h 6858000"/>
              <a:gd name="connsiteX3" fmla="*/ 327890 w 3927022"/>
              <a:gd name="connsiteY3" fmla="*/ 6858000 h 6858000"/>
              <a:gd name="connsiteX4" fmla="*/ 323995 w 3927022"/>
              <a:gd name="connsiteY4" fmla="*/ 6838717 h 6858000"/>
              <a:gd name="connsiteX5" fmla="*/ 0 w 3927022"/>
              <a:gd name="connsiteY5" fmla="*/ 3254827 h 6858000"/>
              <a:gd name="connsiteX6" fmla="*/ 240050 w 3927022"/>
              <a:gd name="connsiteY6" fmla="*/ 1552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7022" h="6858000">
                <a:moveTo>
                  <a:pt x="266959" y="0"/>
                </a:moveTo>
                <a:lnTo>
                  <a:pt x="3927022" y="0"/>
                </a:lnTo>
                <a:lnTo>
                  <a:pt x="3927022" y="6858000"/>
                </a:lnTo>
                <a:lnTo>
                  <a:pt x="327890" y="6858000"/>
                </a:lnTo>
                <a:lnTo>
                  <a:pt x="323995" y="6838717"/>
                </a:lnTo>
                <a:cubicBezTo>
                  <a:pt x="114391" y="5721204"/>
                  <a:pt x="0" y="4514094"/>
                  <a:pt x="0" y="3254827"/>
                </a:cubicBezTo>
                <a:cubicBezTo>
                  <a:pt x="0" y="2175457"/>
                  <a:pt x="84042" y="1134405"/>
                  <a:pt x="240050" y="155249"/>
                </a:cubicBezTo>
                <a:close/>
              </a:path>
            </a:pathLst>
          </a:custGeom>
        </p:spPr>
        <p:txBody>
          <a:bodyPr wrap="square">
            <a:noAutofit/>
          </a:bodyPr>
          <a:lstStyle/>
          <a:p>
            <a:endParaRPr lang="en-US"/>
          </a:p>
        </p:txBody>
      </p:sp>
      <p:sp>
        <p:nvSpPr>
          <p:cNvPr id="5" name="Picture Placeholder 8"/>
          <p:cNvSpPr>
            <a:spLocks noGrp="1"/>
          </p:cNvSpPr>
          <p:nvPr>
            <p:ph type="pic" sz="quarter" idx="13"/>
          </p:nvPr>
        </p:nvSpPr>
        <p:spPr>
          <a:xfrm>
            <a:off x="8278693" y="3244799"/>
            <a:ext cx="1561920" cy="15619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97560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EC6E83AD-3918-8246-9E36-8C972FAC8B53}"/>
              </a:ext>
            </a:extLst>
          </p:cNvPr>
          <p:cNvSpPr>
            <a:spLocks noGrp="1"/>
          </p:cNvSpPr>
          <p:nvPr>
            <p:ph type="pic" sz="quarter" idx="10"/>
          </p:nvPr>
        </p:nvSpPr>
        <p:spPr>
          <a:xfrm>
            <a:off x="8645385" y="0"/>
            <a:ext cx="3546616" cy="6858000"/>
          </a:xfrm>
          <a:custGeom>
            <a:avLst/>
            <a:gdLst>
              <a:gd name="connsiteX0" fmla="*/ 842677 w 3546616"/>
              <a:gd name="connsiteY0" fmla="*/ 0 h 6858000"/>
              <a:gd name="connsiteX1" fmla="*/ 3546616 w 3546616"/>
              <a:gd name="connsiteY1" fmla="*/ 0 h 6858000"/>
              <a:gd name="connsiteX2" fmla="*/ 3546616 w 3546616"/>
              <a:gd name="connsiteY2" fmla="*/ 6858000 h 6858000"/>
              <a:gd name="connsiteX3" fmla="*/ 2458000 w 3546616"/>
              <a:gd name="connsiteY3" fmla="*/ 6858000 h 6858000"/>
              <a:gd name="connsiteX4" fmla="*/ 2236516 w 3546616"/>
              <a:gd name="connsiteY4" fmla="*/ 6681025 h 6858000"/>
              <a:gd name="connsiteX5" fmla="*/ 0 w 3546616"/>
              <a:gd name="connsiteY5" fmla="*/ 2577545 h 6858000"/>
              <a:gd name="connsiteX6" fmla="*/ 694529 w 3546616"/>
              <a:gd name="connsiteY6" fmla="*/ 2242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616" h="6858000">
                <a:moveTo>
                  <a:pt x="842677" y="0"/>
                </a:moveTo>
                <a:lnTo>
                  <a:pt x="3546616" y="0"/>
                </a:lnTo>
                <a:lnTo>
                  <a:pt x="3546616" y="6858000"/>
                </a:lnTo>
                <a:lnTo>
                  <a:pt x="2458000" y="6858000"/>
                </a:lnTo>
                <a:lnTo>
                  <a:pt x="2236516" y="6681025"/>
                </a:lnTo>
                <a:cubicBezTo>
                  <a:pt x="817279" y="5484515"/>
                  <a:pt x="0" y="4079921"/>
                  <a:pt x="0" y="2577545"/>
                </a:cubicBezTo>
                <a:cubicBezTo>
                  <a:pt x="0" y="1758067"/>
                  <a:pt x="243157" y="967681"/>
                  <a:pt x="694529" y="224288"/>
                </a:cubicBezTo>
                <a:close/>
              </a:path>
            </a:pathLst>
          </a:custGeom>
        </p:spPr>
        <p:txBody>
          <a:bodyPr wrap="square">
            <a:noAutofit/>
          </a:bodyPr>
          <a:lstStyle/>
          <a:p>
            <a:endParaRPr lang="en-US"/>
          </a:p>
        </p:txBody>
      </p:sp>
    </p:spTree>
    <p:extLst>
      <p:ext uri="{BB962C8B-B14F-4D97-AF65-F5344CB8AC3E}">
        <p14:creationId xmlns:p14="http://schemas.microsoft.com/office/powerpoint/2010/main" val="1019365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9420" y="946702"/>
            <a:ext cx="4066580" cy="1249845"/>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999F942E-D9F6-8949-93BD-C601FE28826B}"/>
              </a:ext>
            </a:extLst>
          </p:cNvPr>
          <p:cNvSpPr>
            <a:spLocks noGrp="1"/>
          </p:cNvSpPr>
          <p:nvPr>
            <p:ph type="pic" sz="quarter" idx="12"/>
          </p:nvPr>
        </p:nvSpPr>
        <p:spPr>
          <a:xfrm>
            <a:off x="1128880" y="0"/>
            <a:ext cx="4727635" cy="6858000"/>
          </a:xfrm>
          <a:custGeom>
            <a:avLst/>
            <a:gdLst>
              <a:gd name="connsiteX0" fmla="*/ 0 w 4727635"/>
              <a:gd name="connsiteY0" fmla="*/ 0 h 6858000"/>
              <a:gd name="connsiteX1" fmla="*/ 4460675 w 4727635"/>
              <a:gd name="connsiteY1" fmla="*/ 0 h 6858000"/>
              <a:gd name="connsiteX2" fmla="*/ 4487584 w 4727635"/>
              <a:gd name="connsiteY2" fmla="*/ 155249 h 6858000"/>
              <a:gd name="connsiteX3" fmla="*/ 4727635 w 4727635"/>
              <a:gd name="connsiteY3" fmla="*/ 3254827 h 6858000"/>
              <a:gd name="connsiteX4" fmla="*/ 4403639 w 4727635"/>
              <a:gd name="connsiteY4" fmla="*/ 6838717 h 6858000"/>
              <a:gd name="connsiteX5" fmla="*/ 4399744 w 4727635"/>
              <a:gd name="connsiteY5" fmla="*/ 6858000 h 6858000"/>
              <a:gd name="connsiteX6" fmla="*/ 0 w 4727635"/>
              <a:gd name="connsiteY6" fmla="*/ 6858000 h 6858000"/>
              <a:gd name="connsiteX7" fmla="*/ 57098 w 4727635"/>
              <a:gd name="connsiteY7" fmla="*/ 6528579 h 6858000"/>
              <a:gd name="connsiteX8" fmla="*/ 297149 w 4727635"/>
              <a:gd name="connsiteY8" fmla="*/ 3429000 h 6858000"/>
              <a:gd name="connsiteX9" fmla="*/ 57098 w 4727635"/>
              <a:gd name="connsiteY9" fmla="*/ 3294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35" h="6858000">
                <a:moveTo>
                  <a:pt x="0" y="0"/>
                </a:moveTo>
                <a:lnTo>
                  <a:pt x="4460675" y="0"/>
                </a:lnTo>
                <a:lnTo>
                  <a:pt x="4487584" y="155249"/>
                </a:lnTo>
                <a:cubicBezTo>
                  <a:pt x="4643592" y="1134405"/>
                  <a:pt x="4727635" y="2175457"/>
                  <a:pt x="4727635" y="3254827"/>
                </a:cubicBezTo>
                <a:cubicBezTo>
                  <a:pt x="4727635" y="4514094"/>
                  <a:pt x="4613244" y="5721204"/>
                  <a:pt x="4403639" y="6838717"/>
                </a:cubicBezTo>
                <a:lnTo>
                  <a:pt x="4399744" y="6858000"/>
                </a:lnTo>
                <a:lnTo>
                  <a:pt x="0" y="6858000"/>
                </a:lnTo>
                <a:lnTo>
                  <a:pt x="57098" y="6528579"/>
                </a:lnTo>
                <a:cubicBezTo>
                  <a:pt x="213106" y="5549423"/>
                  <a:pt x="297149" y="4508371"/>
                  <a:pt x="297149" y="3429000"/>
                </a:cubicBezTo>
                <a:cubicBezTo>
                  <a:pt x="297149" y="2349630"/>
                  <a:pt x="213106" y="1308578"/>
                  <a:pt x="57098" y="329422"/>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161600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2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15C0EFFB-66E1-4358-B88E-9F72ADE2B639}"/>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2330CB1-C1D7-49B6-AB5A-522713C4FF33}"/>
              </a:ext>
            </a:extLst>
          </p:cNvPr>
          <p:cNvSpPr>
            <a:spLocks noGrp="1"/>
          </p:cNvSpPr>
          <p:nvPr>
            <p:ph type="sldNum" sz="quarter" idx="11"/>
          </p:nvPr>
        </p:nvSpPr>
        <p:spPr/>
        <p:txBody>
          <a:bodyPr/>
          <a:lstStyle/>
          <a:p>
            <a:fld id="{EC419CCB-2C08-46B2-AC25-EE7A6EEF2377}" type="slidenum">
              <a:rPr lang="en-GB" smtClean="0"/>
              <a:t>‹#›</a:t>
            </a:fld>
            <a:endParaRPr lang="en-GB"/>
          </a:p>
        </p:txBody>
      </p:sp>
      <p:sp>
        <p:nvSpPr>
          <p:cNvPr id="7" name="Text Placeholder 10">
            <a:extLst>
              <a:ext uri="{FF2B5EF4-FFF2-40B4-BE49-F238E27FC236}">
                <a16:creationId xmlns:a16="http://schemas.microsoft.com/office/drawing/2014/main" id="{980A362A-1A8E-413F-9945-A78B1CA47753}"/>
              </a:ext>
            </a:extLst>
          </p:cNvPr>
          <p:cNvSpPr>
            <a:spLocks noGrp="1"/>
          </p:cNvSpPr>
          <p:nvPr>
            <p:ph type="body" sz="quarter" idx="13"/>
          </p:nvPr>
        </p:nvSpPr>
        <p:spPr>
          <a:xfrm>
            <a:off x="836084" y="1894985"/>
            <a:ext cx="10517540" cy="365125"/>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8" name="Text Placeholder 12">
            <a:extLst>
              <a:ext uri="{FF2B5EF4-FFF2-40B4-BE49-F238E27FC236}">
                <a16:creationId xmlns:a16="http://schemas.microsoft.com/office/drawing/2014/main" id="{97623E08-1177-468D-824D-2508417977A1}"/>
              </a:ext>
            </a:extLst>
          </p:cNvPr>
          <p:cNvSpPr>
            <a:spLocks noGrp="1"/>
          </p:cNvSpPr>
          <p:nvPr>
            <p:ph type="body" sz="quarter" idx="14"/>
          </p:nvPr>
        </p:nvSpPr>
        <p:spPr>
          <a:xfrm>
            <a:off x="836098" y="2459384"/>
            <a:ext cx="10517702" cy="3667306"/>
          </a:xfrm>
          <a:prstGeom prst="rect">
            <a:avLst/>
          </a:prstGeom>
        </p:spPr>
        <p:txBody>
          <a:bodyPr numCol="1">
            <a:normAutofit/>
          </a:bodyPr>
          <a:lstStyle>
            <a:lvl1pPr marL="0" indent="0" algn="l">
              <a:lnSpc>
                <a:spcPct val="150000"/>
              </a:lnSpc>
              <a:buFont typeface="Arial" panose="020B0604020202020204" pitchFamily="34" charset="0"/>
              <a:buNone/>
              <a:defRPr sz="1600"/>
            </a:lvl1pPr>
            <a:lvl2pPr>
              <a:defRPr sz="1100"/>
            </a:lvl2pPr>
            <a:lvl3pPr>
              <a:defRPr sz="1100"/>
            </a:lvl3pPr>
            <a:lvl4pPr>
              <a:defRPr sz="1100"/>
            </a:lvl4pPr>
            <a:lvl5pPr>
              <a:defRPr sz="1100"/>
            </a:lvl5pPr>
          </a:lstStyle>
          <a:p>
            <a:pPr lvl="0"/>
            <a:r>
              <a:rPr lang="en-US"/>
              <a:t>Edit Master text styles</a:t>
            </a:r>
          </a:p>
        </p:txBody>
      </p:sp>
    </p:spTree>
    <p:extLst>
      <p:ext uri="{BB962C8B-B14F-4D97-AF65-F5344CB8AC3E}">
        <p14:creationId xmlns:p14="http://schemas.microsoft.com/office/powerpoint/2010/main" val="7486814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a:extLst>
              <a:ext uri="{FF2B5EF4-FFF2-40B4-BE49-F238E27FC236}">
                <a16:creationId xmlns:a16="http://schemas.microsoft.com/office/drawing/2014/main" id="{3543AA5C-945E-D145-B64D-6F109A2014A6}"/>
              </a:ext>
            </a:extLst>
          </p:cNvPr>
          <p:cNvSpPr>
            <a:spLocks noGrp="1"/>
          </p:cNvSpPr>
          <p:nvPr>
            <p:ph type="pic" sz="quarter" idx="12"/>
          </p:nvPr>
        </p:nvSpPr>
        <p:spPr>
          <a:xfrm>
            <a:off x="7322490" y="1"/>
            <a:ext cx="4869511" cy="2242979"/>
          </a:xfrm>
          <a:custGeom>
            <a:avLst/>
            <a:gdLst>
              <a:gd name="connsiteX0" fmla="*/ 0 w 4869511"/>
              <a:gd name="connsiteY0" fmla="*/ 0 h 2242979"/>
              <a:gd name="connsiteX1" fmla="*/ 4869511 w 4869511"/>
              <a:gd name="connsiteY1" fmla="*/ 0 h 2242979"/>
              <a:gd name="connsiteX2" fmla="*/ 4869511 w 4869511"/>
              <a:gd name="connsiteY2" fmla="*/ 2242979 h 2242979"/>
              <a:gd name="connsiteX3" fmla="*/ 4358355 w 4869511"/>
              <a:gd name="connsiteY3" fmla="*/ 2203017 h 2242979"/>
              <a:gd name="connsiteX4" fmla="*/ 45458 w 4869511"/>
              <a:gd name="connsiteY4" fmla="*/ 100893 h 2242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511" h="2242979">
                <a:moveTo>
                  <a:pt x="0" y="0"/>
                </a:moveTo>
                <a:lnTo>
                  <a:pt x="4869511" y="0"/>
                </a:lnTo>
                <a:lnTo>
                  <a:pt x="4869511" y="2242979"/>
                </a:lnTo>
                <a:lnTo>
                  <a:pt x="4358355" y="2203017"/>
                </a:lnTo>
                <a:cubicBezTo>
                  <a:pt x="2253527" y="1982381"/>
                  <a:pt x="577073" y="1159335"/>
                  <a:pt x="45458" y="100893"/>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53872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847BD-9293-3C4E-8F50-A8BA81C37093}"/>
              </a:ext>
            </a:extLst>
          </p:cNvPr>
          <p:cNvSpPr>
            <a:spLocks noGrp="1"/>
          </p:cNvSpPr>
          <p:nvPr>
            <p:ph type="pic" sz="quarter" idx="13"/>
          </p:nvPr>
        </p:nvSpPr>
        <p:spPr>
          <a:xfrm>
            <a:off x="620880" y="0"/>
            <a:ext cx="4727635" cy="6858000"/>
          </a:xfrm>
          <a:custGeom>
            <a:avLst/>
            <a:gdLst>
              <a:gd name="connsiteX0" fmla="*/ 0 w 4727635"/>
              <a:gd name="connsiteY0" fmla="*/ 0 h 6858000"/>
              <a:gd name="connsiteX1" fmla="*/ 4460675 w 4727635"/>
              <a:gd name="connsiteY1" fmla="*/ 0 h 6858000"/>
              <a:gd name="connsiteX2" fmla="*/ 4487584 w 4727635"/>
              <a:gd name="connsiteY2" fmla="*/ 155249 h 6858000"/>
              <a:gd name="connsiteX3" fmla="*/ 4727635 w 4727635"/>
              <a:gd name="connsiteY3" fmla="*/ 3254827 h 6858000"/>
              <a:gd name="connsiteX4" fmla="*/ 4403639 w 4727635"/>
              <a:gd name="connsiteY4" fmla="*/ 6838717 h 6858000"/>
              <a:gd name="connsiteX5" fmla="*/ 4399744 w 4727635"/>
              <a:gd name="connsiteY5" fmla="*/ 6858000 h 6858000"/>
              <a:gd name="connsiteX6" fmla="*/ 0 w 4727635"/>
              <a:gd name="connsiteY6" fmla="*/ 6858000 h 6858000"/>
              <a:gd name="connsiteX7" fmla="*/ 57098 w 4727635"/>
              <a:gd name="connsiteY7" fmla="*/ 6528579 h 6858000"/>
              <a:gd name="connsiteX8" fmla="*/ 297149 w 4727635"/>
              <a:gd name="connsiteY8" fmla="*/ 3429000 h 6858000"/>
              <a:gd name="connsiteX9" fmla="*/ 57098 w 4727635"/>
              <a:gd name="connsiteY9" fmla="*/ 3294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35" h="6858000">
                <a:moveTo>
                  <a:pt x="0" y="0"/>
                </a:moveTo>
                <a:lnTo>
                  <a:pt x="4460675" y="0"/>
                </a:lnTo>
                <a:lnTo>
                  <a:pt x="4487584" y="155249"/>
                </a:lnTo>
                <a:cubicBezTo>
                  <a:pt x="4643592" y="1134405"/>
                  <a:pt x="4727635" y="2175457"/>
                  <a:pt x="4727635" y="3254827"/>
                </a:cubicBezTo>
                <a:cubicBezTo>
                  <a:pt x="4727635" y="4514094"/>
                  <a:pt x="4613244" y="5721204"/>
                  <a:pt x="4403639" y="6838717"/>
                </a:cubicBezTo>
                <a:lnTo>
                  <a:pt x="4399744" y="6858000"/>
                </a:lnTo>
                <a:lnTo>
                  <a:pt x="0" y="6858000"/>
                </a:lnTo>
                <a:lnTo>
                  <a:pt x="57098" y="6528579"/>
                </a:lnTo>
                <a:cubicBezTo>
                  <a:pt x="213106" y="5549423"/>
                  <a:pt x="297149" y="4508371"/>
                  <a:pt x="297149" y="3429000"/>
                </a:cubicBezTo>
                <a:cubicBezTo>
                  <a:pt x="297149" y="2349630"/>
                  <a:pt x="213106" y="1308578"/>
                  <a:pt x="57098" y="329422"/>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499383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EE50F40A-B033-0140-91DD-7393F94ED84C}"/>
              </a:ext>
            </a:extLst>
          </p:cNvPr>
          <p:cNvSpPr>
            <a:spLocks noGrp="1"/>
          </p:cNvSpPr>
          <p:nvPr>
            <p:ph type="pic" sz="quarter" idx="12"/>
          </p:nvPr>
        </p:nvSpPr>
        <p:spPr>
          <a:xfrm>
            <a:off x="6405881" y="4458797"/>
            <a:ext cx="5786119" cy="2399203"/>
          </a:xfrm>
          <a:custGeom>
            <a:avLst/>
            <a:gdLst>
              <a:gd name="connsiteX0" fmla="*/ 4526684 w 5786119"/>
              <a:gd name="connsiteY0" fmla="*/ 0 h 2399203"/>
              <a:gd name="connsiteX1" fmla="*/ 5438968 w 5786119"/>
              <a:gd name="connsiteY1" fmla="*/ 47110 h 2399203"/>
              <a:gd name="connsiteX2" fmla="*/ 5786119 w 5786119"/>
              <a:gd name="connsiteY2" fmla="*/ 92835 h 2399203"/>
              <a:gd name="connsiteX3" fmla="*/ 5786119 w 5786119"/>
              <a:gd name="connsiteY3" fmla="*/ 2399203 h 2399203"/>
              <a:gd name="connsiteX4" fmla="*/ 3968 w 5786119"/>
              <a:gd name="connsiteY4" fmla="*/ 2399203 h 2399203"/>
              <a:gd name="connsiteX5" fmla="*/ 0 w 5786119"/>
              <a:gd name="connsiteY5" fmla="*/ 2318835 h 2399203"/>
              <a:gd name="connsiteX6" fmla="*/ 4526684 w 5786119"/>
              <a:gd name="connsiteY6" fmla="*/ 0 h 239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6119" h="2399203">
                <a:moveTo>
                  <a:pt x="4526684" y="0"/>
                </a:moveTo>
                <a:cubicBezTo>
                  <a:pt x="4839186" y="0"/>
                  <a:pt x="5144292" y="16221"/>
                  <a:pt x="5438968" y="47110"/>
                </a:cubicBezTo>
                <a:lnTo>
                  <a:pt x="5786119" y="92835"/>
                </a:lnTo>
                <a:lnTo>
                  <a:pt x="5786119" y="2399203"/>
                </a:lnTo>
                <a:lnTo>
                  <a:pt x="3968" y="2399203"/>
                </a:lnTo>
                <a:lnTo>
                  <a:pt x="0" y="2318835"/>
                </a:lnTo>
                <a:cubicBezTo>
                  <a:pt x="0" y="1038178"/>
                  <a:pt x="2026665" y="0"/>
                  <a:pt x="452668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88119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3457120" y="1929033"/>
            <a:ext cx="3898720" cy="389872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4314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3061336" cy="1249845"/>
          </a:xfrm>
        </p:spPr>
        <p:txBody>
          <a:bodyPr/>
          <a:lstStyle/>
          <a:p>
            <a:r>
              <a:rPr lang="en-US"/>
              <a:t>Click to edit Master title style</a:t>
            </a:r>
          </a:p>
        </p:txBody>
      </p:sp>
      <p:sp>
        <p:nvSpPr>
          <p:cNvPr id="4" name="Picture Placeholder 8"/>
          <p:cNvSpPr>
            <a:spLocks noGrp="1"/>
          </p:cNvSpPr>
          <p:nvPr>
            <p:ph type="pic" sz="quarter" idx="12"/>
          </p:nvPr>
        </p:nvSpPr>
        <p:spPr>
          <a:xfrm>
            <a:off x="5090160" y="568960"/>
            <a:ext cx="3037840" cy="1717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3"/>
          </p:nvPr>
        </p:nvSpPr>
        <p:spPr>
          <a:xfrm>
            <a:off x="8412480" y="1127760"/>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4"/>
          </p:nvPr>
        </p:nvSpPr>
        <p:spPr>
          <a:xfrm>
            <a:off x="5090160" y="34308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5"/>
          </p:nvPr>
        </p:nvSpPr>
        <p:spPr>
          <a:xfrm>
            <a:off x="8412480" y="3989622"/>
            <a:ext cx="3037840" cy="1717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4084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4"/>
          </p:nvPr>
        </p:nvSpPr>
        <p:spPr>
          <a:xfrm>
            <a:off x="4074160" y="4572000"/>
            <a:ext cx="7101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78323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3D74CA11-AAB6-F045-9B27-2A6E12277352}"/>
              </a:ext>
            </a:extLst>
          </p:cNvPr>
          <p:cNvSpPr/>
          <p:nvPr userDrawn="1"/>
        </p:nvSpPr>
        <p:spPr>
          <a:xfrm rot="10800000">
            <a:off x="1" y="-1"/>
            <a:ext cx="11187877" cy="6858001"/>
          </a:xfrm>
          <a:custGeom>
            <a:avLst/>
            <a:gdLst>
              <a:gd name="connsiteX0" fmla="*/ 8781168 w 11187877"/>
              <a:gd name="connsiteY0" fmla="*/ 6858001 h 6858001"/>
              <a:gd name="connsiteX1" fmla="*/ 0 w 11187877"/>
              <a:gd name="connsiteY1" fmla="*/ 6858001 h 6858001"/>
              <a:gd name="connsiteX2" fmla="*/ 5713 w 11187877"/>
              <a:gd name="connsiteY2" fmla="*/ 6416938 h 6858001"/>
              <a:gd name="connsiteX3" fmla="*/ 1669540 w 11187877"/>
              <a:gd name="connsiteY3" fmla="*/ 130993 h 6858001"/>
              <a:gd name="connsiteX4" fmla="*/ 1758572 w 11187877"/>
              <a:gd name="connsiteY4" fmla="*/ 0 h 6858001"/>
              <a:gd name="connsiteX5" fmla="*/ 7022595 w 11187877"/>
              <a:gd name="connsiteY5" fmla="*/ 0 h 6858001"/>
              <a:gd name="connsiteX6" fmla="*/ 9533249 w 11187877"/>
              <a:gd name="connsiteY6" fmla="*/ 0 h 6858001"/>
              <a:gd name="connsiteX7" fmla="*/ 11187877 w 11187877"/>
              <a:gd name="connsiteY7" fmla="*/ 0 h 6858001"/>
              <a:gd name="connsiteX8" fmla="*/ 11187877 w 11187877"/>
              <a:gd name="connsiteY8" fmla="*/ 6858000 h 6858001"/>
              <a:gd name="connsiteX9" fmla="*/ 8781168 w 11187877"/>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7877" h="6858001">
                <a:moveTo>
                  <a:pt x="8781168" y="6858001"/>
                </a:moveTo>
                <a:lnTo>
                  <a:pt x="0" y="6858001"/>
                </a:lnTo>
                <a:lnTo>
                  <a:pt x="5713" y="6416938"/>
                </a:lnTo>
                <a:cubicBezTo>
                  <a:pt x="71860" y="3869562"/>
                  <a:pt x="707730" y="1615614"/>
                  <a:pt x="1669540" y="130993"/>
                </a:cubicBezTo>
                <a:lnTo>
                  <a:pt x="1758572" y="0"/>
                </a:lnTo>
                <a:lnTo>
                  <a:pt x="7022595" y="0"/>
                </a:lnTo>
                <a:lnTo>
                  <a:pt x="9533249" y="0"/>
                </a:lnTo>
                <a:lnTo>
                  <a:pt x="11187877" y="0"/>
                </a:lnTo>
                <a:lnTo>
                  <a:pt x="11187877" y="6858000"/>
                </a:lnTo>
                <a:lnTo>
                  <a:pt x="8781168" y="6858000"/>
                </a:lnTo>
                <a:close/>
              </a:path>
            </a:pathLst>
          </a:cu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6" name="Title 5"/>
          <p:cNvSpPr>
            <a:spLocks noGrp="1"/>
          </p:cNvSpPr>
          <p:nvPr>
            <p:ph type="title"/>
          </p:nvPr>
        </p:nvSpPr>
        <p:spPr>
          <a:xfrm>
            <a:off x="946800" y="946800"/>
            <a:ext cx="9152697" cy="1249845"/>
          </a:xfrm>
        </p:spPr>
        <p:txBody>
          <a:bodyPr/>
          <a:lstStyle/>
          <a:p>
            <a:r>
              <a:rPr lang="en-US"/>
              <a:t>Click to edit Master title style</a:t>
            </a:r>
          </a:p>
        </p:txBody>
      </p:sp>
    </p:spTree>
    <p:extLst>
      <p:ext uri="{BB962C8B-B14F-4D97-AF65-F5344CB8AC3E}">
        <p14:creationId xmlns:p14="http://schemas.microsoft.com/office/powerpoint/2010/main" val="104634885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Box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46800" y="946800"/>
            <a:ext cx="9152697" cy="1249845"/>
          </a:xfrm>
        </p:spPr>
        <p:txBody>
          <a:bodyPr/>
          <a:lstStyle/>
          <a:p>
            <a:r>
              <a:rPr lang="en-US"/>
              <a:t>Click to edit Master title style</a:t>
            </a:r>
          </a:p>
        </p:txBody>
      </p:sp>
    </p:spTree>
    <p:extLst>
      <p:ext uri="{BB962C8B-B14F-4D97-AF65-F5344CB8AC3E}">
        <p14:creationId xmlns:p14="http://schemas.microsoft.com/office/powerpoint/2010/main" val="1236152428"/>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screen">
            <a:lum/>
            <a:extLst>
              <a:ext uri="{28A0092B-C50C-407E-A947-70E740481C1C}">
                <a14:useLocalDpi xmlns:a14="http://schemas.microsoft.com/office/drawing/2010/main"/>
              </a:ext>
            </a:extLst>
          </a:blip>
          <a:srcRect/>
          <a:stretch>
            <a:fillRect t="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0424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BBD2AB07-E49C-6240-A0C0-C557E26A1FA7}"/>
              </a:ext>
            </a:extLst>
          </p:cNvPr>
          <p:cNvSpPr>
            <a:spLocks noGrp="1"/>
          </p:cNvSpPr>
          <p:nvPr>
            <p:ph type="pic" sz="quarter" idx="15"/>
          </p:nvPr>
        </p:nvSpPr>
        <p:spPr>
          <a:xfrm>
            <a:off x="6437015" y="-30478"/>
            <a:ext cx="5744826" cy="6888479"/>
          </a:xfrm>
          <a:custGeom>
            <a:avLst/>
            <a:gdLst>
              <a:gd name="connsiteX0" fmla="*/ 0 w 5744826"/>
              <a:gd name="connsiteY0" fmla="*/ 0 h 6888479"/>
              <a:gd name="connsiteX1" fmla="*/ 5744826 w 5744826"/>
              <a:gd name="connsiteY1" fmla="*/ 0 h 6888479"/>
              <a:gd name="connsiteX2" fmla="*/ 5744826 w 5744826"/>
              <a:gd name="connsiteY2" fmla="*/ 6888479 h 6888479"/>
              <a:gd name="connsiteX3" fmla="*/ 6655 w 5744826"/>
              <a:gd name="connsiteY3" fmla="*/ 6888479 h 6888479"/>
              <a:gd name="connsiteX4" fmla="*/ 13219 w 5744826"/>
              <a:gd name="connsiteY4" fmla="*/ 6858412 h 6888479"/>
              <a:gd name="connsiteX5" fmla="*/ 344788 w 5744826"/>
              <a:gd name="connsiteY5" fmla="*/ 3459479 h 6888479"/>
              <a:gd name="connsiteX6" fmla="*/ 13219 w 5744826"/>
              <a:gd name="connsiteY6" fmla="*/ 60547 h 688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4826" h="6888479">
                <a:moveTo>
                  <a:pt x="0" y="0"/>
                </a:moveTo>
                <a:lnTo>
                  <a:pt x="5744826" y="0"/>
                </a:lnTo>
                <a:lnTo>
                  <a:pt x="5744826" y="6888479"/>
                </a:lnTo>
                <a:lnTo>
                  <a:pt x="6655" y="6888479"/>
                </a:lnTo>
                <a:lnTo>
                  <a:pt x="13219" y="6858412"/>
                </a:lnTo>
                <a:cubicBezTo>
                  <a:pt x="228705" y="5784691"/>
                  <a:pt x="344788" y="4643095"/>
                  <a:pt x="344788" y="3459479"/>
                </a:cubicBezTo>
                <a:cubicBezTo>
                  <a:pt x="344788" y="2275864"/>
                  <a:pt x="228705" y="1134268"/>
                  <a:pt x="13219" y="60547"/>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1157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3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2BBF-EF27-4A04-BA74-AE85B5038E62}"/>
              </a:ext>
            </a:extLst>
          </p:cNvPr>
          <p:cNvSpPr>
            <a:spLocks noGrp="1"/>
          </p:cNvSpPr>
          <p:nvPr>
            <p:ph type="title"/>
          </p:nvPr>
        </p:nvSpPr>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15C0EFFB-66E1-4358-B88E-9F72ADE2B639}"/>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2330CB1-C1D7-49B6-AB5A-522713C4FF33}"/>
              </a:ext>
            </a:extLst>
          </p:cNvPr>
          <p:cNvSpPr>
            <a:spLocks noGrp="1"/>
          </p:cNvSpPr>
          <p:nvPr>
            <p:ph type="sldNum" sz="quarter" idx="11"/>
          </p:nvPr>
        </p:nvSpPr>
        <p:spPr/>
        <p:txBody>
          <a:bodyPr/>
          <a:lstStyle/>
          <a:p>
            <a:fld id="{EC419CCB-2C08-46B2-AC25-EE7A6EEF2377}" type="slidenum">
              <a:rPr lang="en-GB" smtClean="0"/>
              <a:t>‹#›</a:t>
            </a:fld>
            <a:endParaRPr lang="en-GB"/>
          </a:p>
        </p:txBody>
      </p:sp>
      <p:sp>
        <p:nvSpPr>
          <p:cNvPr id="6" name="Text Placeholder 12">
            <a:extLst>
              <a:ext uri="{FF2B5EF4-FFF2-40B4-BE49-F238E27FC236}">
                <a16:creationId xmlns:a16="http://schemas.microsoft.com/office/drawing/2014/main" id="{97623E08-1177-468D-824D-2508417977A1}"/>
              </a:ext>
            </a:extLst>
          </p:cNvPr>
          <p:cNvSpPr>
            <a:spLocks noGrp="1"/>
          </p:cNvSpPr>
          <p:nvPr>
            <p:ph type="body" sz="quarter" idx="15"/>
          </p:nvPr>
        </p:nvSpPr>
        <p:spPr>
          <a:xfrm>
            <a:off x="836098" y="1997970"/>
            <a:ext cx="10517702" cy="4162878"/>
          </a:xfrm>
          <a:prstGeom prst="rect">
            <a:avLst/>
          </a:prstGeom>
        </p:spPr>
        <p:txBody>
          <a:bodyPr>
            <a:normAutofit/>
          </a:bodyPr>
          <a:lstStyle>
            <a:lvl1pPr algn="l">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a:t>Edit Master text styles</a:t>
            </a:r>
          </a:p>
        </p:txBody>
      </p:sp>
    </p:spTree>
    <p:extLst>
      <p:ext uri="{BB962C8B-B14F-4D97-AF65-F5344CB8AC3E}">
        <p14:creationId xmlns:p14="http://schemas.microsoft.com/office/powerpoint/2010/main" val="29730233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67176" cy="2120055"/>
          </a:xfrm>
        </p:spPr>
        <p:txBody>
          <a:bodyPr/>
          <a:lstStyle/>
          <a:p>
            <a:r>
              <a:rPr lang="en-US" dirty="0"/>
              <a:t>Click to edit Master title style</a:t>
            </a:r>
          </a:p>
        </p:txBody>
      </p:sp>
      <p:sp>
        <p:nvSpPr>
          <p:cNvPr id="6" name="Picture Placeholder 5">
            <a:extLst>
              <a:ext uri="{FF2B5EF4-FFF2-40B4-BE49-F238E27FC236}">
                <a16:creationId xmlns:a16="http://schemas.microsoft.com/office/drawing/2014/main" id="{2C421DA3-4521-AC4D-A91A-C87748F725CD}"/>
              </a:ext>
            </a:extLst>
          </p:cNvPr>
          <p:cNvSpPr>
            <a:spLocks noGrp="1"/>
          </p:cNvSpPr>
          <p:nvPr>
            <p:ph type="pic" sz="quarter" idx="12"/>
          </p:nvPr>
        </p:nvSpPr>
        <p:spPr>
          <a:xfrm>
            <a:off x="6290128" y="0"/>
            <a:ext cx="5901872" cy="6858000"/>
          </a:xfrm>
          <a:custGeom>
            <a:avLst/>
            <a:gdLst>
              <a:gd name="connsiteX0" fmla="*/ 266960 w 5901872"/>
              <a:gd name="connsiteY0" fmla="*/ 0 h 6858000"/>
              <a:gd name="connsiteX1" fmla="*/ 5901872 w 5901872"/>
              <a:gd name="connsiteY1" fmla="*/ 0 h 6858000"/>
              <a:gd name="connsiteX2" fmla="*/ 5901872 w 5901872"/>
              <a:gd name="connsiteY2" fmla="*/ 6858000 h 6858000"/>
              <a:gd name="connsiteX3" fmla="*/ 327890 w 5901872"/>
              <a:gd name="connsiteY3" fmla="*/ 6858000 h 6858000"/>
              <a:gd name="connsiteX4" fmla="*/ 323996 w 5901872"/>
              <a:gd name="connsiteY4" fmla="*/ 6838717 h 6858000"/>
              <a:gd name="connsiteX5" fmla="*/ 0 w 5901872"/>
              <a:gd name="connsiteY5" fmla="*/ 3254827 h 6858000"/>
              <a:gd name="connsiteX6" fmla="*/ 240050 w 5901872"/>
              <a:gd name="connsiteY6" fmla="*/ 1552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1872" h="6858000">
                <a:moveTo>
                  <a:pt x="266960" y="0"/>
                </a:moveTo>
                <a:lnTo>
                  <a:pt x="5901872" y="0"/>
                </a:lnTo>
                <a:lnTo>
                  <a:pt x="5901872" y="6858000"/>
                </a:lnTo>
                <a:lnTo>
                  <a:pt x="327890" y="6858000"/>
                </a:lnTo>
                <a:lnTo>
                  <a:pt x="323996" y="6838717"/>
                </a:lnTo>
                <a:cubicBezTo>
                  <a:pt x="114391" y="5721204"/>
                  <a:pt x="0" y="4514094"/>
                  <a:pt x="0" y="3254827"/>
                </a:cubicBezTo>
                <a:cubicBezTo>
                  <a:pt x="0" y="2175457"/>
                  <a:pt x="84042" y="1134405"/>
                  <a:pt x="240050" y="155249"/>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6926635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D75CB677-B555-D44E-B07A-660E18E83C6D}"/>
              </a:ext>
            </a:extLst>
          </p:cNvPr>
          <p:cNvSpPr>
            <a:spLocks noGrp="1"/>
          </p:cNvSpPr>
          <p:nvPr>
            <p:ph type="pic" sz="quarter" idx="12"/>
          </p:nvPr>
        </p:nvSpPr>
        <p:spPr>
          <a:xfrm>
            <a:off x="1080484" y="0"/>
            <a:ext cx="4884744" cy="6858000"/>
          </a:xfrm>
          <a:custGeom>
            <a:avLst/>
            <a:gdLst>
              <a:gd name="connsiteX0" fmla="*/ 0 w 4884744"/>
              <a:gd name="connsiteY0" fmla="*/ 0 h 6858000"/>
              <a:gd name="connsiteX1" fmla="*/ 4617784 w 4884744"/>
              <a:gd name="connsiteY1" fmla="*/ 0 h 6858000"/>
              <a:gd name="connsiteX2" fmla="*/ 4644693 w 4884744"/>
              <a:gd name="connsiteY2" fmla="*/ 155249 h 6858000"/>
              <a:gd name="connsiteX3" fmla="*/ 4884744 w 4884744"/>
              <a:gd name="connsiteY3" fmla="*/ 3254828 h 6858000"/>
              <a:gd name="connsiteX4" fmla="*/ 4560748 w 4884744"/>
              <a:gd name="connsiteY4" fmla="*/ 6838717 h 6858000"/>
              <a:gd name="connsiteX5" fmla="*/ 4556853 w 4884744"/>
              <a:gd name="connsiteY5" fmla="*/ 6858000 h 6858000"/>
              <a:gd name="connsiteX6" fmla="*/ 0 w 4884744"/>
              <a:gd name="connsiteY6" fmla="*/ 6858000 h 6858000"/>
              <a:gd name="connsiteX7" fmla="*/ 69327 w 4884744"/>
              <a:gd name="connsiteY7" fmla="*/ 6458027 h 6858000"/>
              <a:gd name="connsiteX8" fmla="*/ 303914 w 4884744"/>
              <a:gd name="connsiteY8" fmla="*/ 3428999 h 6858000"/>
              <a:gd name="connsiteX9" fmla="*/ 69327 w 4884744"/>
              <a:gd name="connsiteY9" fmla="*/ 399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4744" h="6858000">
                <a:moveTo>
                  <a:pt x="0" y="0"/>
                </a:moveTo>
                <a:lnTo>
                  <a:pt x="4617784" y="0"/>
                </a:lnTo>
                <a:lnTo>
                  <a:pt x="4644693" y="155249"/>
                </a:lnTo>
                <a:cubicBezTo>
                  <a:pt x="4800702" y="1134405"/>
                  <a:pt x="4884744" y="2175457"/>
                  <a:pt x="4884744" y="3254828"/>
                </a:cubicBezTo>
                <a:cubicBezTo>
                  <a:pt x="4884744" y="4514094"/>
                  <a:pt x="4770353" y="5721204"/>
                  <a:pt x="4560748" y="6838717"/>
                </a:cubicBezTo>
                <a:lnTo>
                  <a:pt x="4556853" y="6858000"/>
                </a:lnTo>
                <a:lnTo>
                  <a:pt x="0" y="6858000"/>
                </a:lnTo>
                <a:lnTo>
                  <a:pt x="69327" y="6458027"/>
                </a:lnTo>
                <a:cubicBezTo>
                  <a:pt x="221784" y="5501158"/>
                  <a:pt x="303914" y="4483802"/>
                  <a:pt x="303914" y="3428999"/>
                </a:cubicBezTo>
                <a:cubicBezTo>
                  <a:pt x="303914" y="2374196"/>
                  <a:pt x="221784" y="1356840"/>
                  <a:pt x="69327" y="399971"/>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79420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5023955"/>
            <a:ext cx="4079681" cy="1249845"/>
          </a:xfrm>
        </p:spPr>
        <p:txBody>
          <a:bodyPr/>
          <a:lstStyle/>
          <a:p>
            <a:r>
              <a:rPr lang="en-US" dirty="0"/>
              <a:t>Click to edit Master title style</a:t>
            </a:r>
          </a:p>
        </p:txBody>
      </p:sp>
      <p:sp>
        <p:nvSpPr>
          <p:cNvPr id="5" name="Picture Placeholder 4">
            <a:extLst>
              <a:ext uri="{FF2B5EF4-FFF2-40B4-BE49-F238E27FC236}">
                <a16:creationId xmlns:a16="http://schemas.microsoft.com/office/drawing/2014/main" id="{6B80A9CE-3E10-7141-BEA1-D033C343428A}"/>
              </a:ext>
            </a:extLst>
          </p:cNvPr>
          <p:cNvSpPr>
            <a:spLocks noGrp="1"/>
          </p:cNvSpPr>
          <p:nvPr>
            <p:ph type="pic" sz="quarter" idx="12"/>
          </p:nvPr>
        </p:nvSpPr>
        <p:spPr>
          <a:xfrm>
            <a:off x="1080484" y="0"/>
            <a:ext cx="4884744" cy="6858000"/>
          </a:xfrm>
          <a:custGeom>
            <a:avLst/>
            <a:gdLst>
              <a:gd name="connsiteX0" fmla="*/ 0 w 4884744"/>
              <a:gd name="connsiteY0" fmla="*/ 0 h 6858000"/>
              <a:gd name="connsiteX1" fmla="*/ 4617784 w 4884744"/>
              <a:gd name="connsiteY1" fmla="*/ 0 h 6858000"/>
              <a:gd name="connsiteX2" fmla="*/ 4644693 w 4884744"/>
              <a:gd name="connsiteY2" fmla="*/ 155249 h 6858000"/>
              <a:gd name="connsiteX3" fmla="*/ 4884744 w 4884744"/>
              <a:gd name="connsiteY3" fmla="*/ 3254828 h 6858000"/>
              <a:gd name="connsiteX4" fmla="*/ 4560748 w 4884744"/>
              <a:gd name="connsiteY4" fmla="*/ 6838717 h 6858000"/>
              <a:gd name="connsiteX5" fmla="*/ 4556853 w 4884744"/>
              <a:gd name="connsiteY5" fmla="*/ 6858000 h 6858000"/>
              <a:gd name="connsiteX6" fmla="*/ 0 w 4884744"/>
              <a:gd name="connsiteY6" fmla="*/ 6858000 h 6858000"/>
              <a:gd name="connsiteX7" fmla="*/ 69327 w 4884744"/>
              <a:gd name="connsiteY7" fmla="*/ 6458027 h 6858000"/>
              <a:gd name="connsiteX8" fmla="*/ 303914 w 4884744"/>
              <a:gd name="connsiteY8" fmla="*/ 3428999 h 6858000"/>
              <a:gd name="connsiteX9" fmla="*/ 69327 w 4884744"/>
              <a:gd name="connsiteY9" fmla="*/ 399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4744" h="6858000">
                <a:moveTo>
                  <a:pt x="0" y="0"/>
                </a:moveTo>
                <a:lnTo>
                  <a:pt x="4617784" y="0"/>
                </a:lnTo>
                <a:lnTo>
                  <a:pt x="4644693" y="155249"/>
                </a:lnTo>
                <a:cubicBezTo>
                  <a:pt x="4800702" y="1134405"/>
                  <a:pt x="4884744" y="2175457"/>
                  <a:pt x="4884744" y="3254828"/>
                </a:cubicBezTo>
                <a:cubicBezTo>
                  <a:pt x="4884744" y="4514094"/>
                  <a:pt x="4770353" y="5721204"/>
                  <a:pt x="4560748" y="6838717"/>
                </a:cubicBezTo>
                <a:lnTo>
                  <a:pt x="4556853" y="6858000"/>
                </a:lnTo>
                <a:lnTo>
                  <a:pt x="0" y="6858000"/>
                </a:lnTo>
                <a:lnTo>
                  <a:pt x="69327" y="6458027"/>
                </a:lnTo>
                <a:cubicBezTo>
                  <a:pt x="221784" y="5501158"/>
                  <a:pt x="303914" y="4483802"/>
                  <a:pt x="303914" y="3428999"/>
                </a:cubicBezTo>
                <a:cubicBezTo>
                  <a:pt x="303914" y="2374196"/>
                  <a:pt x="221784" y="1356840"/>
                  <a:pt x="69327" y="399971"/>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3370133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40378176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1" y="568960"/>
            <a:ext cx="6106159" cy="40030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3058160" y="4572000"/>
            <a:ext cx="5069840" cy="2286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2106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2854960"/>
            <a:ext cx="3048000" cy="40030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33296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7648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68884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519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9133840" y="0"/>
            <a:ext cx="3058160" cy="6858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05569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0"/>
            <a:ext cx="6106160" cy="34137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6085840" y="341376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6"/>
          </p:nvPr>
        </p:nvSpPr>
        <p:spPr>
          <a:xfrm>
            <a:off x="9133840" y="341376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9821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5 (right image)">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F1C51C-6B78-4AB8-8688-FCB93FF1BCA5}"/>
              </a:ext>
            </a:extLst>
          </p:cNvPr>
          <p:cNvSpPr>
            <a:spLocks noGrp="1"/>
          </p:cNvSpPr>
          <p:nvPr>
            <p:ph type="pic" sz="quarter" idx="15"/>
          </p:nvPr>
        </p:nvSpPr>
        <p:spPr>
          <a:xfrm>
            <a:off x="6437015" y="-30478"/>
            <a:ext cx="5744826" cy="6888479"/>
          </a:xfrm>
          <a:custGeom>
            <a:avLst/>
            <a:gdLst>
              <a:gd name="connsiteX0" fmla="*/ 0 w 5744826"/>
              <a:gd name="connsiteY0" fmla="*/ 0 h 6888479"/>
              <a:gd name="connsiteX1" fmla="*/ 5744826 w 5744826"/>
              <a:gd name="connsiteY1" fmla="*/ 0 h 6888479"/>
              <a:gd name="connsiteX2" fmla="*/ 5744826 w 5744826"/>
              <a:gd name="connsiteY2" fmla="*/ 6888479 h 6888479"/>
              <a:gd name="connsiteX3" fmla="*/ 6655 w 5744826"/>
              <a:gd name="connsiteY3" fmla="*/ 6888479 h 6888479"/>
              <a:gd name="connsiteX4" fmla="*/ 13219 w 5744826"/>
              <a:gd name="connsiteY4" fmla="*/ 6858412 h 6888479"/>
              <a:gd name="connsiteX5" fmla="*/ 344788 w 5744826"/>
              <a:gd name="connsiteY5" fmla="*/ 3459479 h 6888479"/>
              <a:gd name="connsiteX6" fmla="*/ 13219 w 5744826"/>
              <a:gd name="connsiteY6" fmla="*/ 60547 h 688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4826" h="6888479">
                <a:moveTo>
                  <a:pt x="0" y="0"/>
                </a:moveTo>
                <a:lnTo>
                  <a:pt x="5744826" y="0"/>
                </a:lnTo>
                <a:lnTo>
                  <a:pt x="5744826" y="6888479"/>
                </a:lnTo>
                <a:lnTo>
                  <a:pt x="6655" y="6888479"/>
                </a:lnTo>
                <a:lnTo>
                  <a:pt x="13219" y="6858412"/>
                </a:lnTo>
                <a:cubicBezTo>
                  <a:pt x="228705" y="5784691"/>
                  <a:pt x="344788" y="4643095"/>
                  <a:pt x="344788" y="3459479"/>
                </a:cubicBezTo>
                <a:cubicBezTo>
                  <a:pt x="344788" y="2275864"/>
                  <a:pt x="228705" y="1134268"/>
                  <a:pt x="13219" y="60547"/>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buNone/>
              <a:defRPr sz="1200">
                <a:solidFill>
                  <a:schemeClr val="tx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383C7A3D-27D7-463B-9F4F-30E4A71F2D93}"/>
              </a:ext>
            </a:extLst>
          </p:cNvPr>
          <p:cNvSpPr>
            <a:spLocks noGrp="1"/>
          </p:cNvSpPr>
          <p:nvPr>
            <p:ph type="ftr" sz="quarter" idx="10"/>
          </p:nvPr>
        </p:nvSpPr>
        <p:spPr>
          <a:xfrm>
            <a:off x="838200" y="6356350"/>
            <a:ext cx="5398971" cy="365125"/>
          </a:xfrm>
        </p:spPr>
        <p:txBody>
          <a:bodyPr/>
          <a:lstStyle>
            <a:lvl1pPr>
              <a:defRPr sz="900"/>
            </a:lvl1pPr>
          </a:lstStyle>
          <a:p>
            <a:endParaRPr lang="en-GB" sz="900" dirty="0"/>
          </a:p>
        </p:txBody>
      </p:sp>
      <p:sp>
        <p:nvSpPr>
          <p:cNvPr id="7" name="Title 1">
            <a:extLst>
              <a:ext uri="{FF2B5EF4-FFF2-40B4-BE49-F238E27FC236}">
                <a16:creationId xmlns:a16="http://schemas.microsoft.com/office/drawing/2014/main" id="{13239650-A685-4389-9B9D-6E57F7AEB0A9}"/>
              </a:ext>
            </a:extLst>
          </p:cNvPr>
          <p:cNvSpPr>
            <a:spLocks noGrp="1"/>
          </p:cNvSpPr>
          <p:nvPr>
            <p:ph type="title"/>
          </p:nvPr>
        </p:nvSpPr>
        <p:spPr>
          <a:xfrm>
            <a:off x="838200" y="488799"/>
            <a:ext cx="5375312" cy="1325563"/>
          </a:xfrm>
        </p:spPr>
        <p:txBody>
          <a:bodyPr/>
          <a:lstStyle/>
          <a:p>
            <a:r>
              <a:rPr lang="en-US"/>
              <a:t>Click to edit Master title style</a:t>
            </a:r>
            <a:endParaRPr lang="en-GB" dirty="0"/>
          </a:p>
        </p:txBody>
      </p:sp>
      <p:sp>
        <p:nvSpPr>
          <p:cNvPr id="9" name="Text Placeholder 10">
            <a:extLst>
              <a:ext uri="{FF2B5EF4-FFF2-40B4-BE49-F238E27FC236}">
                <a16:creationId xmlns:a16="http://schemas.microsoft.com/office/drawing/2014/main" id="{5F574205-4350-4435-BE82-A1E8601B97F6}"/>
              </a:ext>
            </a:extLst>
          </p:cNvPr>
          <p:cNvSpPr>
            <a:spLocks noGrp="1"/>
          </p:cNvSpPr>
          <p:nvPr>
            <p:ph type="body" sz="quarter" idx="13"/>
          </p:nvPr>
        </p:nvSpPr>
        <p:spPr>
          <a:xfrm>
            <a:off x="836084" y="2013636"/>
            <a:ext cx="5400990" cy="365125"/>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10" name="Text Placeholder 12">
            <a:extLst>
              <a:ext uri="{FF2B5EF4-FFF2-40B4-BE49-F238E27FC236}">
                <a16:creationId xmlns:a16="http://schemas.microsoft.com/office/drawing/2014/main" id="{609F8A91-D6FB-4581-AC10-DDFFE45F0F3B}"/>
              </a:ext>
            </a:extLst>
          </p:cNvPr>
          <p:cNvSpPr>
            <a:spLocks noGrp="1"/>
          </p:cNvSpPr>
          <p:nvPr>
            <p:ph type="body" sz="quarter" idx="14"/>
          </p:nvPr>
        </p:nvSpPr>
        <p:spPr>
          <a:xfrm>
            <a:off x="836098" y="2578035"/>
            <a:ext cx="5401073" cy="3524591"/>
          </a:xfrm>
          <a:prstGeom prst="rect">
            <a:avLst/>
          </a:prstGeom>
        </p:spPr>
        <p:txBody>
          <a:bodyPr>
            <a:normAutofit/>
          </a:bodyPr>
          <a:lstStyle>
            <a:lvl1pPr marL="355600" indent="-355600" algn="l">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a:t>Edit Master text styles</a:t>
            </a:r>
          </a:p>
        </p:txBody>
      </p:sp>
    </p:spTree>
    <p:extLst>
      <p:ext uri="{BB962C8B-B14F-4D97-AF65-F5344CB8AC3E}">
        <p14:creationId xmlns:p14="http://schemas.microsoft.com/office/powerpoint/2010/main" val="32455914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57016" cy="1249845"/>
          </a:xfrm>
        </p:spPr>
        <p:txBody>
          <a:bodyPr/>
          <a:lstStyle/>
          <a:p>
            <a:r>
              <a:rPr lang="en-US"/>
              <a:t>Click to edit Master title style</a:t>
            </a:r>
          </a:p>
        </p:txBody>
      </p:sp>
      <p:sp>
        <p:nvSpPr>
          <p:cNvPr id="6" name="Picture Placeholder 8"/>
          <p:cNvSpPr>
            <a:spLocks noGrp="1"/>
          </p:cNvSpPr>
          <p:nvPr>
            <p:ph type="pic" sz="quarter" idx="14"/>
          </p:nvPr>
        </p:nvSpPr>
        <p:spPr>
          <a:xfrm>
            <a:off x="6085840" y="3413760"/>
            <a:ext cx="6106160" cy="34442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5"/>
          </p:nvPr>
        </p:nvSpPr>
        <p:spPr>
          <a:xfrm>
            <a:off x="6085840" y="-30480"/>
            <a:ext cx="304800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6"/>
          </p:nvPr>
        </p:nvSpPr>
        <p:spPr>
          <a:xfrm>
            <a:off x="9133840" y="-30480"/>
            <a:ext cx="3058160" cy="34442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0570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96000" y="0"/>
            <a:ext cx="2032000" cy="457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0"/>
            <a:ext cx="2032000"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62642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6014720" y="2171395"/>
            <a:ext cx="2194560" cy="309433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8128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10160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6"/>
          </p:nvPr>
        </p:nvSpPr>
        <p:spPr>
          <a:xfrm>
            <a:off x="406400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p:cNvSpPr>
            <a:spLocks noGrp="1"/>
          </p:cNvSpPr>
          <p:nvPr>
            <p:ph type="pic" sz="quarter" idx="17"/>
          </p:nvPr>
        </p:nvSpPr>
        <p:spPr>
          <a:xfrm>
            <a:off x="2028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635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131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67176" cy="1249845"/>
          </a:xfrm>
        </p:spPr>
        <p:txBody>
          <a:bodyPr/>
          <a:lstStyle/>
          <a:p>
            <a:r>
              <a:rPr lang="en-US"/>
              <a:t>Click to edit Master title style</a:t>
            </a:r>
          </a:p>
        </p:txBody>
      </p:sp>
      <p:sp>
        <p:nvSpPr>
          <p:cNvPr id="4" name="Picture Placeholder 8"/>
          <p:cNvSpPr>
            <a:spLocks noGrp="1"/>
          </p:cNvSpPr>
          <p:nvPr>
            <p:ph type="pic" sz="quarter" idx="14"/>
          </p:nvPr>
        </p:nvSpPr>
        <p:spPr>
          <a:xfrm>
            <a:off x="3261360" y="2286000"/>
            <a:ext cx="2032000" cy="28651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3"/>
          </p:nvPr>
        </p:nvSpPr>
        <p:spPr>
          <a:xfrm>
            <a:off x="550989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p:cNvSpPr>
            <a:spLocks noGrp="1"/>
          </p:cNvSpPr>
          <p:nvPr>
            <p:ph type="pic" sz="quarter" idx="15"/>
          </p:nvPr>
        </p:nvSpPr>
        <p:spPr>
          <a:xfrm>
            <a:off x="7758430"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8"/>
          <p:cNvSpPr>
            <a:spLocks noGrp="1"/>
          </p:cNvSpPr>
          <p:nvPr>
            <p:ph type="pic" sz="quarter" idx="18"/>
          </p:nvPr>
        </p:nvSpPr>
        <p:spPr>
          <a:xfrm>
            <a:off x="1012825" y="2286000"/>
            <a:ext cx="2032000" cy="28651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731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46800" y="946702"/>
            <a:ext cx="4057015" cy="1249845"/>
          </a:xfrm>
        </p:spPr>
        <p:txBody>
          <a:bodyPr/>
          <a:lstStyle/>
          <a:p>
            <a:r>
              <a:rPr lang="en-US"/>
              <a:t>Click to edit Master title style</a:t>
            </a:r>
          </a:p>
        </p:txBody>
      </p:sp>
      <p:sp>
        <p:nvSpPr>
          <p:cNvPr id="13" name="Picture Placeholder 12">
            <a:extLst>
              <a:ext uri="{FF2B5EF4-FFF2-40B4-BE49-F238E27FC236}">
                <a16:creationId xmlns:a16="http://schemas.microsoft.com/office/drawing/2014/main" id="{DFAA5F5C-DBEC-E348-BDB1-5202FB533EA2}"/>
              </a:ext>
            </a:extLst>
          </p:cNvPr>
          <p:cNvSpPr>
            <a:spLocks noGrp="1"/>
          </p:cNvSpPr>
          <p:nvPr>
            <p:ph type="pic" sz="quarter" idx="15"/>
          </p:nvPr>
        </p:nvSpPr>
        <p:spPr>
          <a:xfrm>
            <a:off x="6149742" y="-30480"/>
            <a:ext cx="3700952" cy="6888480"/>
          </a:xfrm>
          <a:custGeom>
            <a:avLst/>
            <a:gdLst>
              <a:gd name="connsiteX0" fmla="*/ 588045 w 3700952"/>
              <a:gd name="connsiteY0" fmla="*/ 0 h 6888480"/>
              <a:gd name="connsiteX1" fmla="*/ 3638814 w 3700952"/>
              <a:gd name="connsiteY1" fmla="*/ 0 h 6888480"/>
              <a:gd name="connsiteX2" fmla="*/ 3528742 w 3700952"/>
              <a:gd name="connsiteY2" fmla="*/ 287828 h 6888480"/>
              <a:gd name="connsiteX3" fmla="*/ 3047994 w 3700952"/>
              <a:gd name="connsiteY3" fmla="*/ 3365351 h 6888480"/>
              <a:gd name="connsiteX4" fmla="*/ 3690790 w 3700952"/>
              <a:gd name="connsiteY4" fmla="*/ 6866617 h 6888480"/>
              <a:gd name="connsiteX5" fmla="*/ 3700952 w 3700952"/>
              <a:gd name="connsiteY5" fmla="*/ 6888480 h 6888480"/>
              <a:gd name="connsiteX6" fmla="*/ 661755 w 3700952"/>
              <a:gd name="connsiteY6" fmla="*/ 6888480 h 6888480"/>
              <a:gd name="connsiteX7" fmla="*/ 642768 w 3700952"/>
              <a:gd name="connsiteY7" fmla="*/ 6847700 h 6888480"/>
              <a:gd name="connsiteX8" fmla="*/ 0 w 3700952"/>
              <a:gd name="connsiteY8" fmla="*/ 3352421 h 6888480"/>
              <a:gd name="connsiteX9" fmla="*/ 480727 w 3700952"/>
              <a:gd name="connsiteY9" fmla="*/ 280160 h 688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0952" h="6888480">
                <a:moveTo>
                  <a:pt x="588045" y="0"/>
                </a:moveTo>
                <a:lnTo>
                  <a:pt x="3638814" y="0"/>
                </a:lnTo>
                <a:lnTo>
                  <a:pt x="3528742" y="287828"/>
                </a:lnTo>
                <a:cubicBezTo>
                  <a:pt x="3225223" y="1166325"/>
                  <a:pt x="3047994" y="2225367"/>
                  <a:pt x="3047994" y="3365351"/>
                </a:cubicBezTo>
                <a:cubicBezTo>
                  <a:pt x="3047994" y="4695333"/>
                  <a:pt x="3289222" y="5915144"/>
                  <a:pt x="3690790" y="6866617"/>
                </a:cubicBezTo>
                <a:lnTo>
                  <a:pt x="3700952" y="6888480"/>
                </a:lnTo>
                <a:lnTo>
                  <a:pt x="661755" y="6888480"/>
                </a:lnTo>
                <a:lnTo>
                  <a:pt x="642768" y="6847700"/>
                </a:lnTo>
                <a:cubicBezTo>
                  <a:pt x="241217" y="5897854"/>
                  <a:pt x="0" y="4680129"/>
                  <a:pt x="0" y="3352421"/>
                </a:cubicBezTo>
                <a:cubicBezTo>
                  <a:pt x="0" y="2214386"/>
                  <a:pt x="177221" y="1157154"/>
                  <a:pt x="480727" y="28016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1" name="Picture Placeholder 10">
            <a:extLst>
              <a:ext uri="{FF2B5EF4-FFF2-40B4-BE49-F238E27FC236}">
                <a16:creationId xmlns:a16="http://schemas.microsoft.com/office/drawing/2014/main" id="{AD427B21-9B85-B946-8629-9A163E921CF7}"/>
              </a:ext>
            </a:extLst>
          </p:cNvPr>
          <p:cNvSpPr>
            <a:spLocks noGrp="1"/>
          </p:cNvSpPr>
          <p:nvPr>
            <p:ph type="pic" sz="quarter" idx="16"/>
          </p:nvPr>
        </p:nvSpPr>
        <p:spPr>
          <a:xfrm>
            <a:off x="9197736" y="-30480"/>
            <a:ext cx="2984105" cy="6888480"/>
          </a:xfrm>
          <a:custGeom>
            <a:avLst/>
            <a:gdLst>
              <a:gd name="connsiteX0" fmla="*/ 588046 w 2984105"/>
              <a:gd name="connsiteY0" fmla="*/ 0 h 6888480"/>
              <a:gd name="connsiteX1" fmla="*/ 2984105 w 2984105"/>
              <a:gd name="connsiteY1" fmla="*/ 0 h 6888480"/>
              <a:gd name="connsiteX2" fmla="*/ 2984105 w 2984105"/>
              <a:gd name="connsiteY2" fmla="*/ 6888480 h 6888480"/>
              <a:gd name="connsiteX3" fmla="*/ 661755 w 2984105"/>
              <a:gd name="connsiteY3" fmla="*/ 6888480 h 6888480"/>
              <a:gd name="connsiteX4" fmla="*/ 642769 w 2984105"/>
              <a:gd name="connsiteY4" fmla="*/ 6847700 h 6888480"/>
              <a:gd name="connsiteX5" fmla="*/ 0 w 2984105"/>
              <a:gd name="connsiteY5" fmla="*/ 3352421 h 6888480"/>
              <a:gd name="connsiteX6" fmla="*/ 480728 w 2984105"/>
              <a:gd name="connsiteY6" fmla="*/ 280160 h 688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4105" h="6888480">
                <a:moveTo>
                  <a:pt x="588046" y="0"/>
                </a:moveTo>
                <a:lnTo>
                  <a:pt x="2984105" y="0"/>
                </a:lnTo>
                <a:lnTo>
                  <a:pt x="2984105" y="6888480"/>
                </a:lnTo>
                <a:lnTo>
                  <a:pt x="661755" y="6888480"/>
                </a:lnTo>
                <a:lnTo>
                  <a:pt x="642769" y="6847700"/>
                </a:lnTo>
                <a:cubicBezTo>
                  <a:pt x="241218" y="5897854"/>
                  <a:pt x="0" y="4680129"/>
                  <a:pt x="0" y="3352421"/>
                </a:cubicBezTo>
                <a:cubicBezTo>
                  <a:pt x="0" y="2214386"/>
                  <a:pt x="177221" y="1157154"/>
                  <a:pt x="480728" y="28016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070887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4824" y="946702"/>
            <a:ext cx="4067175" cy="1249845"/>
          </a:xfrm>
        </p:spPr>
        <p:txBody>
          <a:bodyPr/>
          <a:lstStyle/>
          <a:p>
            <a:r>
              <a:rPr lang="en-US" dirty="0"/>
              <a:t>Click to edit Master title style</a:t>
            </a:r>
          </a:p>
        </p:txBody>
      </p:sp>
      <p:sp>
        <p:nvSpPr>
          <p:cNvPr id="3" name="Picture Placeholder 8"/>
          <p:cNvSpPr>
            <a:spLocks noGrp="1"/>
          </p:cNvSpPr>
          <p:nvPr>
            <p:ph type="pic" sz="quarter" idx="14"/>
          </p:nvPr>
        </p:nvSpPr>
        <p:spPr>
          <a:xfrm>
            <a:off x="7112000" y="1135075"/>
            <a:ext cx="4053840" cy="4574846"/>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Rectangle 3"/>
          <p:cNvSpPr/>
          <p:nvPr userDrawn="1"/>
        </p:nvSpPr>
        <p:spPr>
          <a:xfrm>
            <a:off x="0" y="1140319"/>
            <a:ext cx="2042161" cy="4569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tham Narrow Book" pitchFamily="2" charset="0"/>
            </a:endParaRPr>
          </a:p>
        </p:txBody>
      </p:sp>
    </p:spTree>
    <p:extLst>
      <p:ext uri="{BB962C8B-B14F-4D97-AF65-F5344CB8AC3E}">
        <p14:creationId xmlns:p14="http://schemas.microsoft.com/office/powerpoint/2010/main" val="44536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994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3505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7634513" y="2308497"/>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946800" y="946702"/>
            <a:ext cx="4067176" cy="1249845"/>
          </a:xfrm>
        </p:spPr>
        <p:txBody>
          <a:bodyPr/>
          <a:lstStyle/>
          <a:p>
            <a:r>
              <a:rPr lang="en-US"/>
              <a:t>Click to edit Master title style</a:t>
            </a:r>
          </a:p>
        </p:txBody>
      </p:sp>
      <p:sp>
        <p:nvSpPr>
          <p:cNvPr id="12" name="Picture Placeholder 8"/>
          <p:cNvSpPr>
            <a:spLocks noGrp="1"/>
          </p:cNvSpPr>
          <p:nvPr>
            <p:ph type="pic" sz="quarter" idx="18"/>
          </p:nvPr>
        </p:nvSpPr>
        <p:spPr>
          <a:xfrm>
            <a:off x="9946640"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p:cNvSpPr>
            <a:spLocks noGrp="1"/>
          </p:cNvSpPr>
          <p:nvPr>
            <p:ph type="pic" sz="quarter" idx="19"/>
          </p:nvPr>
        </p:nvSpPr>
        <p:spPr>
          <a:xfrm>
            <a:off x="9946640" y="230849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6" name="Picture Placeholder 8"/>
          <p:cNvSpPr>
            <a:spLocks noGrp="1"/>
          </p:cNvSpPr>
          <p:nvPr>
            <p:ph type="pic" sz="quarter" idx="20"/>
          </p:nvPr>
        </p:nvSpPr>
        <p:spPr>
          <a:xfrm>
            <a:off x="9946640" y="4616995"/>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8" name="Picture Placeholder 8"/>
          <p:cNvSpPr>
            <a:spLocks noGrp="1"/>
          </p:cNvSpPr>
          <p:nvPr>
            <p:ph type="pic" sz="quarter" idx="22"/>
          </p:nvPr>
        </p:nvSpPr>
        <p:spPr>
          <a:xfrm>
            <a:off x="7634513"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9" name="Picture Placeholder 8"/>
          <p:cNvSpPr>
            <a:spLocks noGrp="1"/>
          </p:cNvSpPr>
          <p:nvPr>
            <p:ph type="pic" sz="quarter" idx="23"/>
          </p:nvPr>
        </p:nvSpPr>
        <p:spPr>
          <a:xfrm>
            <a:off x="7634513"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0" name="Picture Placeholder 8"/>
          <p:cNvSpPr>
            <a:spLocks noGrp="1"/>
          </p:cNvSpPr>
          <p:nvPr>
            <p:ph type="pic" sz="quarter" idx="24"/>
          </p:nvPr>
        </p:nvSpPr>
        <p:spPr>
          <a:xfrm>
            <a:off x="531222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1" name="Picture Placeholder 8"/>
          <p:cNvSpPr>
            <a:spLocks noGrp="1"/>
          </p:cNvSpPr>
          <p:nvPr>
            <p:ph type="pic" sz="quarter" idx="25"/>
          </p:nvPr>
        </p:nvSpPr>
        <p:spPr>
          <a:xfrm>
            <a:off x="297905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89631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195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6 (Right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F846AB-56FB-4D5C-8C13-2F7DAAA74713}"/>
              </a:ext>
            </a:extLst>
          </p:cNvPr>
          <p:cNvSpPr>
            <a:spLocks noGrp="1"/>
          </p:cNvSpPr>
          <p:nvPr>
            <p:ph type="ftr" sz="quarter" idx="10"/>
          </p:nvPr>
        </p:nvSpPr>
        <p:spPr>
          <a:xfrm>
            <a:off x="838200" y="6359391"/>
            <a:ext cx="5947611" cy="362084"/>
          </a:xfrm>
        </p:spPr>
        <p:txBody>
          <a:bodyPr/>
          <a:lstStyle/>
          <a:p>
            <a:endParaRPr lang="en-GB" dirty="0"/>
          </a:p>
        </p:txBody>
      </p:sp>
      <p:sp>
        <p:nvSpPr>
          <p:cNvPr id="4" name="Slide Number Placeholder 3">
            <a:extLst>
              <a:ext uri="{FF2B5EF4-FFF2-40B4-BE49-F238E27FC236}">
                <a16:creationId xmlns:a16="http://schemas.microsoft.com/office/drawing/2014/main" id="{129B4F3F-9264-44DA-B278-E7F8A1ABE3DD}"/>
              </a:ext>
            </a:extLst>
          </p:cNvPr>
          <p:cNvSpPr>
            <a:spLocks noGrp="1"/>
          </p:cNvSpPr>
          <p:nvPr>
            <p:ph type="sldNum" sz="quarter" idx="11"/>
          </p:nvPr>
        </p:nvSpPr>
        <p:spPr>
          <a:xfrm>
            <a:off x="11636942" y="6446020"/>
            <a:ext cx="448377" cy="362084"/>
          </a:xfrm>
        </p:spPr>
        <p:txBody>
          <a:bodyPr/>
          <a:lstStyle>
            <a:lvl1pPr>
              <a:defRPr>
                <a:solidFill>
                  <a:schemeClr val="bg2">
                    <a:lumMod val="75000"/>
                  </a:schemeClr>
                </a:solidFill>
              </a:defRPr>
            </a:lvl1pPr>
          </a:lstStyle>
          <a:p>
            <a:fld id="{EC419CCB-2C08-46B2-AC25-EE7A6EEF2377}" type="slidenum">
              <a:rPr lang="en-GB" smtClean="0"/>
              <a:pPr/>
              <a:t>‹#›</a:t>
            </a:fld>
            <a:endParaRPr lang="en-GB" dirty="0"/>
          </a:p>
        </p:txBody>
      </p:sp>
      <p:sp>
        <p:nvSpPr>
          <p:cNvPr id="5" name="Picture Placeholder 3">
            <a:extLst>
              <a:ext uri="{FF2B5EF4-FFF2-40B4-BE49-F238E27FC236}">
                <a16:creationId xmlns:a16="http://schemas.microsoft.com/office/drawing/2014/main" id="{2E1FF368-AFCB-4AF1-9ED1-858D646649C4}"/>
              </a:ext>
            </a:extLst>
          </p:cNvPr>
          <p:cNvSpPr>
            <a:spLocks noGrp="1"/>
          </p:cNvSpPr>
          <p:nvPr>
            <p:ph type="pic" sz="quarter" idx="12"/>
          </p:nvPr>
        </p:nvSpPr>
        <p:spPr>
          <a:xfrm>
            <a:off x="6999288" y="0"/>
            <a:ext cx="4727635" cy="6858000"/>
          </a:xfrm>
          <a:custGeom>
            <a:avLst/>
            <a:gdLst>
              <a:gd name="connsiteX0" fmla="*/ 0 w 4727635"/>
              <a:gd name="connsiteY0" fmla="*/ 0 h 6858000"/>
              <a:gd name="connsiteX1" fmla="*/ 4460675 w 4727635"/>
              <a:gd name="connsiteY1" fmla="*/ 0 h 6858000"/>
              <a:gd name="connsiteX2" fmla="*/ 4487584 w 4727635"/>
              <a:gd name="connsiteY2" fmla="*/ 155249 h 6858000"/>
              <a:gd name="connsiteX3" fmla="*/ 4727635 w 4727635"/>
              <a:gd name="connsiteY3" fmla="*/ 3254827 h 6858000"/>
              <a:gd name="connsiteX4" fmla="*/ 4403639 w 4727635"/>
              <a:gd name="connsiteY4" fmla="*/ 6838717 h 6858000"/>
              <a:gd name="connsiteX5" fmla="*/ 4399744 w 4727635"/>
              <a:gd name="connsiteY5" fmla="*/ 6858000 h 6858000"/>
              <a:gd name="connsiteX6" fmla="*/ 0 w 4727635"/>
              <a:gd name="connsiteY6" fmla="*/ 6858000 h 6858000"/>
              <a:gd name="connsiteX7" fmla="*/ 57098 w 4727635"/>
              <a:gd name="connsiteY7" fmla="*/ 6528579 h 6858000"/>
              <a:gd name="connsiteX8" fmla="*/ 297149 w 4727635"/>
              <a:gd name="connsiteY8" fmla="*/ 3429000 h 6858000"/>
              <a:gd name="connsiteX9" fmla="*/ 57098 w 4727635"/>
              <a:gd name="connsiteY9" fmla="*/ 3294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35" h="6858000">
                <a:moveTo>
                  <a:pt x="0" y="0"/>
                </a:moveTo>
                <a:lnTo>
                  <a:pt x="4460675" y="0"/>
                </a:lnTo>
                <a:lnTo>
                  <a:pt x="4487584" y="155249"/>
                </a:lnTo>
                <a:cubicBezTo>
                  <a:pt x="4643592" y="1134405"/>
                  <a:pt x="4727635" y="2175457"/>
                  <a:pt x="4727635" y="3254827"/>
                </a:cubicBezTo>
                <a:cubicBezTo>
                  <a:pt x="4727635" y="4514094"/>
                  <a:pt x="4613244" y="5721204"/>
                  <a:pt x="4403639" y="6838717"/>
                </a:cubicBezTo>
                <a:lnTo>
                  <a:pt x="4399744" y="6858000"/>
                </a:lnTo>
                <a:lnTo>
                  <a:pt x="0" y="6858000"/>
                </a:lnTo>
                <a:lnTo>
                  <a:pt x="57098" y="6528579"/>
                </a:lnTo>
                <a:cubicBezTo>
                  <a:pt x="213106" y="5549423"/>
                  <a:pt x="297149" y="4508371"/>
                  <a:pt x="297149" y="3429000"/>
                </a:cubicBezTo>
                <a:cubicBezTo>
                  <a:pt x="297149" y="2349630"/>
                  <a:pt x="213106" y="1308578"/>
                  <a:pt x="57098" y="329422"/>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buNone/>
              <a:defRPr sz="1200">
                <a:solidFill>
                  <a:schemeClr val="tx1"/>
                </a:solidFill>
              </a:defRPr>
            </a:lvl1pPr>
          </a:lstStyle>
          <a:p>
            <a:r>
              <a:rPr lang="en-US"/>
              <a:t>Click icon to add picture</a:t>
            </a:r>
            <a:endParaRPr lang="en-US" dirty="0"/>
          </a:p>
        </p:txBody>
      </p:sp>
      <p:sp>
        <p:nvSpPr>
          <p:cNvPr id="8" name="Title 1">
            <a:extLst>
              <a:ext uri="{FF2B5EF4-FFF2-40B4-BE49-F238E27FC236}">
                <a16:creationId xmlns:a16="http://schemas.microsoft.com/office/drawing/2014/main" id="{B6A0A388-1E1F-4B23-ABEE-1C7762C3C80D}"/>
              </a:ext>
            </a:extLst>
          </p:cNvPr>
          <p:cNvSpPr>
            <a:spLocks noGrp="1"/>
          </p:cNvSpPr>
          <p:nvPr>
            <p:ph type="title"/>
          </p:nvPr>
        </p:nvSpPr>
        <p:spPr>
          <a:xfrm>
            <a:off x="838201" y="365125"/>
            <a:ext cx="5948198" cy="1325563"/>
          </a:xfrm>
        </p:spPr>
        <p:txBody>
          <a:bodyPr/>
          <a:lstStyle/>
          <a:p>
            <a:r>
              <a:rPr lang="en-US"/>
              <a:t>Click to edit Master title style</a:t>
            </a:r>
            <a:endParaRPr lang="en-GB" dirty="0"/>
          </a:p>
        </p:txBody>
      </p:sp>
      <p:sp>
        <p:nvSpPr>
          <p:cNvPr id="9" name="Text Placeholder 10">
            <a:extLst>
              <a:ext uri="{FF2B5EF4-FFF2-40B4-BE49-F238E27FC236}">
                <a16:creationId xmlns:a16="http://schemas.microsoft.com/office/drawing/2014/main" id="{D0B86723-0222-431E-BFEC-917C9D9EAEC4}"/>
              </a:ext>
            </a:extLst>
          </p:cNvPr>
          <p:cNvSpPr>
            <a:spLocks noGrp="1"/>
          </p:cNvSpPr>
          <p:nvPr>
            <p:ph type="body" sz="quarter" idx="13"/>
          </p:nvPr>
        </p:nvSpPr>
        <p:spPr>
          <a:xfrm>
            <a:off x="836085" y="1894985"/>
            <a:ext cx="5949622" cy="365125"/>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lvl="0"/>
            <a:r>
              <a:rPr lang="en-US"/>
              <a:t>Edit Master text styles</a:t>
            </a:r>
          </a:p>
          <a:p>
            <a:pPr lvl="1"/>
            <a:r>
              <a:rPr lang="en-US"/>
              <a:t>Second level</a:t>
            </a:r>
          </a:p>
        </p:txBody>
      </p:sp>
      <p:sp>
        <p:nvSpPr>
          <p:cNvPr id="10" name="Text Placeholder 12">
            <a:extLst>
              <a:ext uri="{FF2B5EF4-FFF2-40B4-BE49-F238E27FC236}">
                <a16:creationId xmlns:a16="http://schemas.microsoft.com/office/drawing/2014/main" id="{215A0C95-20F8-4DD0-B549-6C36B336C87B}"/>
              </a:ext>
            </a:extLst>
          </p:cNvPr>
          <p:cNvSpPr>
            <a:spLocks noGrp="1"/>
          </p:cNvSpPr>
          <p:nvPr>
            <p:ph type="body" sz="quarter" idx="14"/>
          </p:nvPr>
        </p:nvSpPr>
        <p:spPr>
          <a:xfrm>
            <a:off x="836098" y="2459384"/>
            <a:ext cx="5949713" cy="3667306"/>
          </a:xfrm>
          <a:prstGeom prst="rect">
            <a:avLst/>
          </a:prstGeom>
        </p:spPr>
        <p:txBody>
          <a:bodyPr>
            <a:normAutofit/>
          </a:bodyPr>
          <a:lstStyle>
            <a:lvl1pPr algn="l">
              <a:buFont typeface="Arial" panose="020B0604020202020204" pitchFamily="34" charset="0"/>
              <a:buChar char="•"/>
              <a:defRPr sz="1600"/>
            </a:lvl1pPr>
            <a:lvl2pPr>
              <a:defRPr sz="1100"/>
            </a:lvl2pPr>
            <a:lvl3pPr>
              <a:defRPr sz="1100"/>
            </a:lvl3pPr>
            <a:lvl4pPr>
              <a:defRPr sz="1100"/>
            </a:lvl4pPr>
            <a:lvl5pPr>
              <a:defRPr sz="1100"/>
            </a:lvl5pPr>
          </a:lstStyle>
          <a:p>
            <a:pPr lvl="0"/>
            <a:r>
              <a:rPr lang="en-US"/>
              <a:t>Edit Master text styles</a:t>
            </a:r>
          </a:p>
        </p:txBody>
      </p:sp>
    </p:spTree>
    <p:extLst>
      <p:ext uri="{BB962C8B-B14F-4D97-AF65-F5344CB8AC3E}">
        <p14:creationId xmlns:p14="http://schemas.microsoft.com/office/powerpoint/2010/main" val="1450366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Picture Placeholder 8"/>
          <p:cNvSpPr>
            <a:spLocks noGrp="1"/>
          </p:cNvSpPr>
          <p:nvPr>
            <p:ph type="pic" sz="quarter" idx="14"/>
          </p:nvPr>
        </p:nvSpPr>
        <p:spPr>
          <a:xfrm>
            <a:off x="3888009" y="2795200"/>
            <a:ext cx="1080000" cy="108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dirty="0"/>
          </a:p>
        </p:txBody>
      </p:sp>
      <p:sp>
        <p:nvSpPr>
          <p:cNvPr id="17" name="Picture Placeholder 8"/>
          <p:cNvSpPr>
            <a:spLocks noGrp="1"/>
          </p:cNvSpPr>
          <p:nvPr>
            <p:ph type="pic" sz="quarter" idx="13"/>
          </p:nvPr>
        </p:nvSpPr>
        <p:spPr>
          <a:xfrm>
            <a:off x="6231832"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8" name="Picture Placeholder 8"/>
          <p:cNvSpPr>
            <a:spLocks noGrp="1"/>
          </p:cNvSpPr>
          <p:nvPr>
            <p:ph type="pic" sz="quarter" idx="15"/>
          </p:nvPr>
        </p:nvSpPr>
        <p:spPr>
          <a:xfrm>
            <a:off x="8574940"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19" name="Picture Placeholder 8"/>
          <p:cNvSpPr>
            <a:spLocks noGrp="1"/>
          </p:cNvSpPr>
          <p:nvPr>
            <p:ph type="pic" sz="quarter" idx="18"/>
          </p:nvPr>
        </p:nvSpPr>
        <p:spPr>
          <a:xfrm>
            <a:off x="1544186" y="2795200"/>
            <a:ext cx="1080000" cy="108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67449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0"/>
                                  </p:stCondLst>
                                  <p:childTnLst>
                                    <p:animScale>
                                      <p:cBhvr>
                                        <p:cTn id="9" dur="500" fill="hold"/>
                                        <p:tgtEl>
                                          <p:spTgt spid="19"/>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16"/>
                                        </p:tgtEl>
                                      </p:cBhvr>
                                      <p:by x="105000" y="105000"/>
                                    </p:animScale>
                                  </p:childTnLst>
                                </p:cTn>
                              </p:par>
                              <p:par>
                                <p:cTn id="15" presetID="22" presetClass="entr" presetSubtype="8" fill="hold" grpId="0" nodeType="withEffect">
                                  <p:stCondLst>
                                    <p:cond delay="14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400"/>
                                  </p:stCondLst>
                                  <p:childTnLst>
                                    <p:animScale>
                                      <p:cBhvr>
                                        <p:cTn id="19" dur="500" fill="hold"/>
                                        <p:tgtEl>
                                          <p:spTgt spid="17"/>
                                        </p:tgtEl>
                                      </p:cBhvr>
                                      <p:by x="105000" y="105000"/>
                                    </p:animScale>
                                  </p:childTnLst>
                                </p:cTn>
                              </p:par>
                              <p:par>
                                <p:cTn id="20" presetID="22" presetClass="entr" presetSubtype="8" fill="hold" grpId="0" nodeType="withEffect">
                                  <p:stCondLst>
                                    <p:cond delay="2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2300"/>
                                  </p:stCondLst>
                                  <p:childTnLst>
                                    <p:animScale>
                                      <p:cBhvr>
                                        <p:cTn id="2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4009700" y="2151595"/>
            <a:ext cx="2104615" cy="2104615"/>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4" name="Picture Placeholder 8"/>
          <p:cNvSpPr>
            <a:spLocks noGrp="1"/>
          </p:cNvSpPr>
          <p:nvPr>
            <p:ph type="pic" sz="quarter" idx="13"/>
          </p:nvPr>
        </p:nvSpPr>
        <p:spPr>
          <a:xfrm>
            <a:off x="6398115"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p:cNvSpPr>
            <a:spLocks noGrp="1"/>
          </p:cNvSpPr>
          <p:nvPr>
            <p:ph type="pic" sz="quarter" idx="15"/>
          </p:nvPr>
        </p:nvSpPr>
        <p:spPr>
          <a:xfrm>
            <a:off x="8786530" y="2151595"/>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p:cNvSpPr>
            <a:spLocks noGrp="1"/>
          </p:cNvSpPr>
          <p:nvPr>
            <p:ph type="pic" sz="quarter" idx="18"/>
          </p:nvPr>
        </p:nvSpPr>
        <p:spPr>
          <a:xfrm>
            <a:off x="1621285" y="2148390"/>
            <a:ext cx="2104615" cy="2104615"/>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2666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1800"/>
                                  </p:stCondLst>
                                  <p:childTnLst>
                                    <p:animScale>
                                      <p:cBhvr>
                                        <p:cTn id="9" dur="500" fill="hold"/>
                                        <p:tgtEl>
                                          <p:spTgt spid="5"/>
                                        </p:tgtEl>
                                      </p:cBhvr>
                                      <p:by x="105000" y="105000"/>
                                    </p:animScale>
                                  </p:childTnLst>
                                </p:cTn>
                              </p:par>
                              <p:par>
                                <p:cTn id="10" presetID="22" presetClass="entr" presetSubtype="8"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3"/>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2027300" y="1125538"/>
            <a:ext cx="2303462"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2027300"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8342374" y="3575957"/>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6909542" y="1125538"/>
            <a:ext cx="4263283"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5007263" y="3575957"/>
            <a:ext cx="3185597"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462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7"/>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4"/>
                                        </p:tgtEl>
                                      </p:cBhvr>
                                      <p:by x="105000" y="105000"/>
                                    </p:animScale>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700"/>
                                  </p:stCondLst>
                                  <p:childTnLst>
                                    <p:animScale>
                                      <p:cBhvr>
                                        <p:cTn id="24" dur="500" fill="hold"/>
                                        <p:tgtEl>
                                          <p:spTgt spid="8"/>
                                        </p:tgtEl>
                                      </p:cBhvr>
                                      <p:by x="105000" y="105000"/>
                                    </p:animScale>
                                  </p:childTnLst>
                                </p:cTn>
                              </p:par>
                              <p:par>
                                <p:cTn id="25" presetID="22" presetClass="entr" presetSubtype="8" fill="hold" grpId="0" nodeType="withEffect">
                                  <p:stCondLst>
                                    <p:cond delay="21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6" presetClass="emph" presetSubtype="0" accel="50000" decel="50000" autoRev="1" fill="hold" grpId="1" nodeType="withEffect">
                                  <p:stCondLst>
                                    <p:cond delay="2100"/>
                                  </p:stCondLst>
                                  <p:childTnLst>
                                    <p:animScale>
                                      <p:cBhvr>
                                        <p:cTn id="2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946800" y="946702"/>
            <a:ext cx="4067176" cy="1249845"/>
          </a:xfrm>
        </p:spPr>
        <p:txBody>
          <a:bodyPr/>
          <a:lstStyle/>
          <a:p>
            <a:r>
              <a:rPr lang="en-US"/>
              <a:t>Click to edit Master title style</a:t>
            </a:r>
          </a:p>
        </p:txBody>
      </p:sp>
    </p:spTree>
    <p:extLst>
      <p:ext uri="{BB962C8B-B14F-4D97-AF65-F5344CB8AC3E}">
        <p14:creationId xmlns:p14="http://schemas.microsoft.com/office/powerpoint/2010/main" val="32947369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6095999" y="3429000"/>
            <a:ext cx="507682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2027238" y="0"/>
            <a:ext cx="4068761"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6028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4"/>
                                        </p:tgtEl>
                                      </p:cBhvr>
                                      <p:by x="105000" y="105000"/>
                                    </p:animScale>
                                  </p:childTnLst>
                                </p:cTn>
                              </p:par>
                              <p:par>
                                <p:cTn id="10" presetID="22" presetClass="entr" presetSubtype="8"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20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1016000" y="0"/>
            <a:ext cx="1117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3035301" y="3429000"/>
            <a:ext cx="30607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37502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A7F8AB1-31E7-2146-865B-ED7C639F16F0}"/>
              </a:ext>
            </a:extLst>
          </p:cNvPr>
          <p:cNvSpPr>
            <a:spLocks noGrp="1"/>
          </p:cNvSpPr>
          <p:nvPr>
            <p:ph type="pic" sz="quarter" idx="12"/>
          </p:nvPr>
        </p:nvSpPr>
        <p:spPr>
          <a:xfrm>
            <a:off x="1080484" y="0"/>
            <a:ext cx="4884744" cy="6858000"/>
          </a:xfrm>
          <a:custGeom>
            <a:avLst/>
            <a:gdLst>
              <a:gd name="connsiteX0" fmla="*/ 0 w 4884744"/>
              <a:gd name="connsiteY0" fmla="*/ 0 h 6858000"/>
              <a:gd name="connsiteX1" fmla="*/ 4617784 w 4884744"/>
              <a:gd name="connsiteY1" fmla="*/ 0 h 6858000"/>
              <a:gd name="connsiteX2" fmla="*/ 4644693 w 4884744"/>
              <a:gd name="connsiteY2" fmla="*/ 155249 h 6858000"/>
              <a:gd name="connsiteX3" fmla="*/ 4884744 w 4884744"/>
              <a:gd name="connsiteY3" fmla="*/ 3254828 h 6858000"/>
              <a:gd name="connsiteX4" fmla="*/ 4560748 w 4884744"/>
              <a:gd name="connsiteY4" fmla="*/ 6838717 h 6858000"/>
              <a:gd name="connsiteX5" fmla="*/ 4556853 w 4884744"/>
              <a:gd name="connsiteY5" fmla="*/ 6858000 h 6858000"/>
              <a:gd name="connsiteX6" fmla="*/ 0 w 4884744"/>
              <a:gd name="connsiteY6" fmla="*/ 6858000 h 6858000"/>
              <a:gd name="connsiteX7" fmla="*/ 69327 w 4884744"/>
              <a:gd name="connsiteY7" fmla="*/ 6458027 h 6858000"/>
              <a:gd name="connsiteX8" fmla="*/ 303914 w 4884744"/>
              <a:gd name="connsiteY8" fmla="*/ 3428999 h 6858000"/>
              <a:gd name="connsiteX9" fmla="*/ 69327 w 4884744"/>
              <a:gd name="connsiteY9" fmla="*/ 399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4744" h="6858000">
                <a:moveTo>
                  <a:pt x="0" y="0"/>
                </a:moveTo>
                <a:lnTo>
                  <a:pt x="4617784" y="0"/>
                </a:lnTo>
                <a:lnTo>
                  <a:pt x="4644693" y="155249"/>
                </a:lnTo>
                <a:cubicBezTo>
                  <a:pt x="4800702" y="1134405"/>
                  <a:pt x="4884744" y="2175457"/>
                  <a:pt x="4884744" y="3254828"/>
                </a:cubicBezTo>
                <a:cubicBezTo>
                  <a:pt x="4884744" y="4514094"/>
                  <a:pt x="4770353" y="5721204"/>
                  <a:pt x="4560748" y="6838717"/>
                </a:cubicBezTo>
                <a:lnTo>
                  <a:pt x="4556853" y="6858000"/>
                </a:lnTo>
                <a:lnTo>
                  <a:pt x="0" y="6858000"/>
                </a:lnTo>
                <a:lnTo>
                  <a:pt x="69327" y="6458027"/>
                </a:lnTo>
                <a:cubicBezTo>
                  <a:pt x="221784" y="5501158"/>
                  <a:pt x="303914" y="4483802"/>
                  <a:pt x="303914" y="3428999"/>
                </a:cubicBezTo>
                <a:cubicBezTo>
                  <a:pt x="303914" y="2374196"/>
                  <a:pt x="221784" y="1356840"/>
                  <a:pt x="69327" y="399971"/>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2035897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016000" y="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1016000" y="3429000"/>
            <a:ext cx="20193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Tree>
    <p:extLst>
      <p:ext uri="{BB962C8B-B14F-4D97-AF65-F5344CB8AC3E}">
        <p14:creationId xmlns:p14="http://schemas.microsoft.com/office/powerpoint/2010/main" val="8600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0"/>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3035299" y="1"/>
            <a:ext cx="3060699" cy="34289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11804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3035299"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7101840" y="946702"/>
            <a:ext cx="4079681" cy="1249845"/>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1E8C037D-10CD-4E7B-AFB3-740A96BB6DA8}"/>
              </a:ext>
            </a:extLst>
          </p:cNvPr>
          <p:cNvSpPr>
            <a:spLocks noGrp="1"/>
          </p:cNvSpPr>
          <p:nvPr>
            <p:ph type="pic" sz="quarter" idx="14"/>
          </p:nvPr>
        </p:nvSpPr>
        <p:spPr>
          <a:xfrm>
            <a:off x="6096002" y="3429001"/>
            <a:ext cx="3060699"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
        <p:nvSpPr>
          <p:cNvPr id="8" name="Picture Placeholder 8">
            <a:extLst>
              <a:ext uri="{FF2B5EF4-FFF2-40B4-BE49-F238E27FC236}">
                <a16:creationId xmlns:a16="http://schemas.microsoft.com/office/drawing/2014/main" id="{37B1B9FC-2CA4-43C9-910F-D007298A6072}"/>
              </a:ext>
            </a:extLst>
          </p:cNvPr>
          <p:cNvSpPr>
            <a:spLocks noGrp="1"/>
          </p:cNvSpPr>
          <p:nvPr>
            <p:ph type="pic" sz="quarter" idx="15"/>
          </p:nvPr>
        </p:nvSpPr>
        <p:spPr>
          <a:xfrm>
            <a:off x="9150537" y="3429001"/>
            <a:ext cx="3041463" cy="28448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32704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11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6.xml"/><Relationship Id="rId21" Type="http://schemas.openxmlformats.org/officeDocument/2006/relationships/slideLayout" Target="../slideLayouts/slideLayout61.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63" Type="http://schemas.openxmlformats.org/officeDocument/2006/relationships/slideLayout" Target="../slideLayouts/slideLayout103.xml"/><Relationship Id="rId68" Type="http://schemas.openxmlformats.org/officeDocument/2006/relationships/slideLayout" Target="../slideLayouts/slideLayout108.xml"/><Relationship Id="rId84" Type="http://schemas.openxmlformats.org/officeDocument/2006/relationships/slideLayout" Target="../slideLayouts/slideLayout124.xml"/><Relationship Id="rId89" Type="http://schemas.openxmlformats.org/officeDocument/2006/relationships/slideLayout" Target="../slideLayouts/slideLayout129.xml"/><Relationship Id="rId16" Type="http://schemas.openxmlformats.org/officeDocument/2006/relationships/slideLayout" Target="../slideLayouts/slideLayout56.xml"/><Relationship Id="rId11" Type="http://schemas.openxmlformats.org/officeDocument/2006/relationships/slideLayout" Target="../slideLayouts/slideLayout51.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53" Type="http://schemas.openxmlformats.org/officeDocument/2006/relationships/slideLayout" Target="../slideLayouts/slideLayout93.xml"/><Relationship Id="rId58" Type="http://schemas.openxmlformats.org/officeDocument/2006/relationships/slideLayout" Target="../slideLayouts/slideLayout98.xml"/><Relationship Id="rId74" Type="http://schemas.openxmlformats.org/officeDocument/2006/relationships/slideLayout" Target="../slideLayouts/slideLayout114.xml"/><Relationship Id="rId79" Type="http://schemas.openxmlformats.org/officeDocument/2006/relationships/slideLayout" Target="../slideLayouts/slideLayout119.xml"/><Relationship Id="rId5" Type="http://schemas.openxmlformats.org/officeDocument/2006/relationships/slideLayout" Target="../slideLayouts/slideLayout45.xml"/><Relationship Id="rId90" Type="http://schemas.openxmlformats.org/officeDocument/2006/relationships/slideLayout" Target="../slideLayouts/slideLayout130.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64" Type="http://schemas.openxmlformats.org/officeDocument/2006/relationships/slideLayout" Target="../slideLayouts/slideLayout104.xml"/><Relationship Id="rId69" Type="http://schemas.openxmlformats.org/officeDocument/2006/relationships/slideLayout" Target="../slideLayouts/slideLayout109.xml"/><Relationship Id="rId8" Type="http://schemas.openxmlformats.org/officeDocument/2006/relationships/slideLayout" Target="../slideLayouts/slideLayout48.xml"/><Relationship Id="rId51" Type="http://schemas.openxmlformats.org/officeDocument/2006/relationships/slideLayout" Target="../slideLayouts/slideLayout91.xml"/><Relationship Id="rId72" Type="http://schemas.openxmlformats.org/officeDocument/2006/relationships/slideLayout" Target="../slideLayouts/slideLayout112.xml"/><Relationship Id="rId80" Type="http://schemas.openxmlformats.org/officeDocument/2006/relationships/slideLayout" Target="../slideLayouts/slideLayout120.xml"/><Relationship Id="rId85" Type="http://schemas.openxmlformats.org/officeDocument/2006/relationships/slideLayout" Target="../slideLayouts/slideLayout125.xml"/><Relationship Id="rId93" Type="http://schemas.openxmlformats.org/officeDocument/2006/relationships/theme" Target="../theme/theme3.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59" Type="http://schemas.openxmlformats.org/officeDocument/2006/relationships/slideLayout" Target="../slideLayouts/slideLayout99.xml"/><Relationship Id="rId67" Type="http://schemas.openxmlformats.org/officeDocument/2006/relationships/slideLayout" Target="../slideLayouts/slideLayout107.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54" Type="http://schemas.openxmlformats.org/officeDocument/2006/relationships/slideLayout" Target="../slideLayouts/slideLayout94.xml"/><Relationship Id="rId62" Type="http://schemas.openxmlformats.org/officeDocument/2006/relationships/slideLayout" Target="../slideLayouts/slideLayout102.xml"/><Relationship Id="rId70" Type="http://schemas.openxmlformats.org/officeDocument/2006/relationships/slideLayout" Target="../slideLayouts/slideLayout110.xml"/><Relationship Id="rId75" Type="http://schemas.openxmlformats.org/officeDocument/2006/relationships/slideLayout" Target="../slideLayouts/slideLayout115.xml"/><Relationship Id="rId83" Type="http://schemas.openxmlformats.org/officeDocument/2006/relationships/slideLayout" Target="../slideLayouts/slideLayout123.xml"/><Relationship Id="rId88" Type="http://schemas.openxmlformats.org/officeDocument/2006/relationships/slideLayout" Target="../slideLayouts/slideLayout128.xml"/><Relationship Id="rId91" Type="http://schemas.openxmlformats.org/officeDocument/2006/relationships/slideLayout" Target="../slideLayouts/slideLayout13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slideLayout" Target="../slideLayouts/slideLayout89.xml"/><Relationship Id="rId57" Type="http://schemas.openxmlformats.org/officeDocument/2006/relationships/slideLayout" Target="../slideLayouts/slideLayout97.xml"/><Relationship Id="rId10" Type="http://schemas.openxmlformats.org/officeDocument/2006/relationships/slideLayout" Target="../slideLayouts/slideLayout50.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52" Type="http://schemas.openxmlformats.org/officeDocument/2006/relationships/slideLayout" Target="../slideLayouts/slideLayout92.xml"/><Relationship Id="rId60" Type="http://schemas.openxmlformats.org/officeDocument/2006/relationships/slideLayout" Target="../slideLayouts/slideLayout100.xml"/><Relationship Id="rId65" Type="http://schemas.openxmlformats.org/officeDocument/2006/relationships/slideLayout" Target="../slideLayouts/slideLayout105.xml"/><Relationship Id="rId73" Type="http://schemas.openxmlformats.org/officeDocument/2006/relationships/slideLayout" Target="../slideLayouts/slideLayout113.xml"/><Relationship Id="rId78" Type="http://schemas.openxmlformats.org/officeDocument/2006/relationships/slideLayout" Target="../slideLayouts/slideLayout118.xml"/><Relationship Id="rId81" Type="http://schemas.openxmlformats.org/officeDocument/2006/relationships/slideLayout" Target="../slideLayouts/slideLayout121.xml"/><Relationship Id="rId86" Type="http://schemas.openxmlformats.org/officeDocument/2006/relationships/slideLayout" Target="../slideLayouts/slideLayout126.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9" Type="http://schemas.openxmlformats.org/officeDocument/2006/relationships/slideLayout" Target="../slideLayouts/slideLayout79.xml"/><Relationship Id="rId34" Type="http://schemas.openxmlformats.org/officeDocument/2006/relationships/slideLayout" Target="../slideLayouts/slideLayout74.xml"/><Relationship Id="rId50" Type="http://schemas.openxmlformats.org/officeDocument/2006/relationships/slideLayout" Target="../slideLayouts/slideLayout90.xml"/><Relationship Id="rId55" Type="http://schemas.openxmlformats.org/officeDocument/2006/relationships/slideLayout" Target="../slideLayouts/slideLayout95.xml"/><Relationship Id="rId76" Type="http://schemas.openxmlformats.org/officeDocument/2006/relationships/slideLayout" Target="../slideLayouts/slideLayout116.xml"/><Relationship Id="rId7" Type="http://schemas.openxmlformats.org/officeDocument/2006/relationships/slideLayout" Target="../slideLayouts/slideLayout47.xml"/><Relationship Id="rId71" Type="http://schemas.openxmlformats.org/officeDocument/2006/relationships/slideLayout" Target="../slideLayouts/slideLayout111.xml"/><Relationship Id="rId92" Type="http://schemas.openxmlformats.org/officeDocument/2006/relationships/slideLayout" Target="../slideLayouts/slideLayout132.xml"/><Relationship Id="rId2" Type="http://schemas.openxmlformats.org/officeDocument/2006/relationships/slideLayout" Target="../slideLayouts/slideLayout42.xml"/><Relationship Id="rId29" Type="http://schemas.openxmlformats.org/officeDocument/2006/relationships/slideLayout" Target="../slideLayouts/slideLayout69.xml"/><Relationship Id="rId24" Type="http://schemas.openxmlformats.org/officeDocument/2006/relationships/slideLayout" Target="../slideLayouts/slideLayout64.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66" Type="http://schemas.openxmlformats.org/officeDocument/2006/relationships/slideLayout" Target="../slideLayouts/slideLayout106.xml"/><Relationship Id="rId87" Type="http://schemas.openxmlformats.org/officeDocument/2006/relationships/slideLayout" Target="../slideLayouts/slideLayout127.xml"/><Relationship Id="rId61" Type="http://schemas.openxmlformats.org/officeDocument/2006/relationships/slideLayout" Target="../slideLayouts/slideLayout101.xml"/><Relationship Id="rId82" Type="http://schemas.openxmlformats.org/officeDocument/2006/relationships/slideLayout" Target="../slideLayouts/slideLayout122.xml"/><Relationship Id="rId19" Type="http://schemas.openxmlformats.org/officeDocument/2006/relationships/slideLayout" Target="../slideLayouts/slideLayout59.xml"/><Relationship Id="rId14" Type="http://schemas.openxmlformats.org/officeDocument/2006/relationships/slideLayout" Target="../slideLayouts/slideLayout54.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56" Type="http://schemas.openxmlformats.org/officeDocument/2006/relationships/slideLayout" Target="../slideLayouts/slideLayout96.xml"/><Relationship Id="rId77" Type="http://schemas.openxmlformats.org/officeDocument/2006/relationships/slideLayout" Target="../slideLayouts/slideLayout1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theme" Target="../theme/theme4.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7B5CA-AF2D-499C-BBB2-775120C9BA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title here</a:t>
            </a:r>
            <a:endParaRPr lang="en-GB" dirty="0"/>
          </a:p>
        </p:txBody>
      </p:sp>
      <p:sp>
        <p:nvSpPr>
          <p:cNvPr id="3" name="Text Placeholder 2">
            <a:extLst>
              <a:ext uri="{FF2B5EF4-FFF2-40B4-BE49-F238E27FC236}">
                <a16:creationId xmlns:a16="http://schemas.microsoft.com/office/drawing/2014/main" id="{203551BC-3F4D-47F3-A8DD-277505FFD0F1}"/>
              </a:ext>
            </a:extLst>
          </p:cNvPr>
          <p:cNvSpPr>
            <a:spLocks noGrp="1"/>
          </p:cNvSpPr>
          <p:nvPr>
            <p:ph type="body" idx="1"/>
          </p:nvPr>
        </p:nvSpPr>
        <p:spPr>
          <a:xfrm>
            <a:off x="838200" y="1825625"/>
            <a:ext cx="10515600" cy="4351338"/>
          </a:xfrm>
          <a:prstGeom prst="rect">
            <a:avLst/>
          </a:prstGeom>
        </p:spPr>
        <p:txBody>
          <a:bodyPr vert="horz" lIns="46800" tIns="45720" rIns="46800" bIns="45720" rtlCol="0">
            <a:normAutofit/>
          </a:bodyPr>
          <a:lstStyle/>
          <a:p>
            <a:pPr lvl="0"/>
            <a:endParaRPr lang="en-US" dirty="0"/>
          </a:p>
        </p:txBody>
      </p:sp>
      <p:sp>
        <p:nvSpPr>
          <p:cNvPr id="5" name="Footer Placeholder 4">
            <a:extLst>
              <a:ext uri="{FF2B5EF4-FFF2-40B4-BE49-F238E27FC236}">
                <a16:creationId xmlns:a16="http://schemas.microsoft.com/office/drawing/2014/main" id="{9521A7C0-0FFA-4FDD-9A6B-F3FE9B73C84C}"/>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046EE19-7845-4A05-8010-1E810CD43F0C}"/>
              </a:ext>
            </a:extLst>
          </p:cNvPr>
          <p:cNvSpPr>
            <a:spLocks noGrp="1"/>
          </p:cNvSpPr>
          <p:nvPr>
            <p:ph type="sldNum" sz="quarter" idx="4"/>
          </p:nvPr>
        </p:nvSpPr>
        <p:spPr>
          <a:xfrm>
            <a:off x="9342120" y="6359391"/>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EC419CCB-2C08-46B2-AC25-EE7A6EEF2377}" type="slidenum">
              <a:rPr lang="en-GB" smtClean="0"/>
              <a:pPr/>
              <a:t>‹#›</a:t>
            </a:fld>
            <a:endParaRPr lang="en-GB"/>
          </a:p>
        </p:txBody>
      </p:sp>
    </p:spTree>
    <p:extLst>
      <p:ext uri="{BB962C8B-B14F-4D97-AF65-F5344CB8AC3E}">
        <p14:creationId xmlns:p14="http://schemas.microsoft.com/office/powerpoint/2010/main" val="1854631531"/>
      </p:ext>
    </p:extLst>
  </p:cSld>
  <p:clrMap bg1="lt1" tx1="dk1" bg2="lt2" tx2="dk2" accent1="accent1" accent2="accent2" accent3="accent3" accent4="accent4" accent5="accent5" accent6="accent6" hlink="hlink" folHlink="folHlink"/>
  <p:sldLayoutIdLst>
    <p:sldLayoutId id="2147484521" r:id="rId1"/>
    <p:sldLayoutId id="2147484353" r:id="rId2"/>
    <p:sldLayoutId id="2147484354" r:id="rId3"/>
    <p:sldLayoutId id="2147484530" r:id="rId4"/>
    <p:sldLayoutId id="2147484328" r:id="rId5"/>
    <p:sldLayoutId id="2147484330" r:id="rId6"/>
    <p:sldLayoutId id="2147484523" r:id="rId7"/>
    <p:sldLayoutId id="2147484357" r:id="rId8"/>
    <p:sldLayoutId id="2147484368" r:id="rId9"/>
    <p:sldLayoutId id="2147484519" r:id="rId10"/>
    <p:sldLayoutId id="2147484529" r:id="rId11"/>
    <p:sldLayoutId id="2147484527" r:id="rId12"/>
    <p:sldLayoutId id="2147484518" r:id="rId13"/>
    <p:sldLayoutId id="2147484343" r:id="rId14"/>
    <p:sldLayoutId id="2147484355" r:id="rId15"/>
    <p:sldLayoutId id="2147484531" r:id="rId16"/>
    <p:sldLayoutId id="2147484506" r:id="rId17"/>
    <p:sldLayoutId id="2147484371" r:id="rId18"/>
    <p:sldLayoutId id="2147484535" r:id="rId19"/>
    <p:sldLayoutId id="2147484555" r:id="rId20"/>
    <p:sldLayoutId id="2147484557" r:id="rId21"/>
    <p:sldLayoutId id="2147484672" r:id="rId22"/>
    <p:sldLayoutId id="2147484673" r:id="rId23"/>
    <p:sldLayoutId id="2147484675" r:id="rId24"/>
  </p:sldLayoutIdLst>
  <p:hf hdr="0" dt="0"/>
  <p:txStyles>
    <p:titleStyle>
      <a:lvl1pPr algn="l" defTabSz="914400" rtl="0" eaLnBrk="1" latinLnBrk="0" hangingPunct="1">
        <a:lnSpc>
          <a:spcPct val="90000"/>
        </a:lnSpc>
        <a:spcBef>
          <a:spcPct val="0"/>
        </a:spcBef>
        <a:buNone/>
        <a:defRPr sz="4400" b="1" kern="1200">
          <a:solidFill>
            <a:srgbClr val="0D103C"/>
          </a:solidFill>
          <a:latin typeface="Arial" panose="020B0604020202020204" pitchFamily="34" charset="0"/>
          <a:ea typeface="+mj-ea"/>
          <a:cs typeface="Arial" panose="020B0604020202020204" pitchFamily="34" charset="0"/>
        </a:defRPr>
      </a:lvl1pPr>
    </p:titleStyle>
    <p:bodyStyle>
      <a:lvl1pPr marL="355600" indent="-355600" algn="just" defTabSz="914400" rtl="0" eaLnBrk="1" latinLnBrk="0" hangingPunct="1">
        <a:lnSpc>
          <a:spcPct val="150000"/>
        </a:lnSpc>
        <a:spcBef>
          <a:spcPts val="1000"/>
        </a:spcBef>
        <a:buClr>
          <a:schemeClr val="tx2"/>
        </a:buClr>
        <a:buFont typeface="Arial" panose="020B0604020202020204" pitchFamily="34" charset="0"/>
        <a:buChar char="•"/>
        <a:defRPr sz="2000" kern="1200">
          <a:solidFill>
            <a:schemeClr val="accent6">
              <a:lumMod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7B5CA-AF2D-499C-BBB2-775120C9BA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title here</a:t>
            </a:r>
            <a:endParaRPr lang="en-GB" dirty="0"/>
          </a:p>
        </p:txBody>
      </p:sp>
      <p:sp>
        <p:nvSpPr>
          <p:cNvPr id="3" name="Text Placeholder 2">
            <a:extLst>
              <a:ext uri="{FF2B5EF4-FFF2-40B4-BE49-F238E27FC236}">
                <a16:creationId xmlns:a16="http://schemas.microsoft.com/office/drawing/2014/main" id="{203551BC-3F4D-47F3-A8DD-277505FFD0F1}"/>
              </a:ext>
            </a:extLst>
          </p:cNvPr>
          <p:cNvSpPr>
            <a:spLocks noGrp="1"/>
          </p:cNvSpPr>
          <p:nvPr>
            <p:ph type="body" idx="1"/>
          </p:nvPr>
        </p:nvSpPr>
        <p:spPr>
          <a:xfrm>
            <a:off x="838200" y="1825625"/>
            <a:ext cx="10515600" cy="4351338"/>
          </a:xfrm>
          <a:prstGeom prst="rect">
            <a:avLst/>
          </a:prstGeom>
        </p:spPr>
        <p:txBody>
          <a:bodyPr vert="horz" lIns="46800" tIns="45720" rIns="46800" bIns="45720" rtlCol="0">
            <a:normAutofit/>
          </a:bodyPr>
          <a:lstStyle/>
          <a:p>
            <a:pPr lvl="0"/>
            <a:endParaRPr lang="en-US" dirty="0"/>
          </a:p>
        </p:txBody>
      </p:sp>
    </p:spTree>
    <p:extLst>
      <p:ext uri="{BB962C8B-B14F-4D97-AF65-F5344CB8AC3E}">
        <p14:creationId xmlns:p14="http://schemas.microsoft.com/office/powerpoint/2010/main" val="723319012"/>
      </p:ext>
    </p:extLst>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Lst>
  <p:hf hdr="0" dt="0"/>
  <p:txStyles>
    <p:titleStyle>
      <a:lvl1pPr algn="l" defTabSz="914400" rtl="0" eaLnBrk="1" latinLnBrk="0" hangingPunct="1">
        <a:lnSpc>
          <a:spcPct val="90000"/>
        </a:lnSpc>
        <a:spcBef>
          <a:spcPct val="0"/>
        </a:spcBef>
        <a:buNone/>
        <a:defRPr sz="4400" b="1" kern="1200">
          <a:solidFill>
            <a:srgbClr val="0D103C"/>
          </a:solidFill>
          <a:latin typeface="Arial" panose="020B0604020202020204" pitchFamily="34" charset="0"/>
          <a:ea typeface="+mj-ea"/>
          <a:cs typeface="Arial" panose="020B0604020202020204" pitchFamily="34" charset="0"/>
        </a:defRPr>
      </a:lvl1pPr>
    </p:titleStyle>
    <p:bodyStyle>
      <a:lvl1pPr marL="355600" indent="-355600" algn="just" defTabSz="914400" rtl="0" eaLnBrk="1" latinLnBrk="0" hangingPunct="1">
        <a:lnSpc>
          <a:spcPct val="150000"/>
        </a:lnSpc>
        <a:spcBef>
          <a:spcPts val="1000"/>
        </a:spcBef>
        <a:buClr>
          <a:schemeClr val="tx2"/>
        </a:buClr>
        <a:buFont typeface="Arial" panose="020B0604020202020204" pitchFamily="34" charset="0"/>
        <a:buChar char="•"/>
        <a:defRPr sz="2000" kern="1200">
          <a:solidFill>
            <a:schemeClr val="accent6">
              <a:lumMod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6800"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946800"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Tree>
    <p:extLst>
      <p:ext uri="{BB962C8B-B14F-4D97-AF65-F5344CB8AC3E}">
        <p14:creationId xmlns:p14="http://schemas.microsoft.com/office/powerpoint/2010/main" val="285152451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 id="2147484573" r:id="rId13"/>
    <p:sldLayoutId id="2147484574" r:id="rId14"/>
    <p:sldLayoutId id="2147484575" r:id="rId15"/>
    <p:sldLayoutId id="2147484576" r:id="rId16"/>
    <p:sldLayoutId id="2147484577" r:id="rId17"/>
    <p:sldLayoutId id="2147484578" r:id="rId18"/>
    <p:sldLayoutId id="2147484579" r:id="rId19"/>
    <p:sldLayoutId id="2147484580" r:id="rId20"/>
    <p:sldLayoutId id="2147484581" r:id="rId21"/>
    <p:sldLayoutId id="2147484582" r:id="rId22"/>
    <p:sldLayoutId id="2147484583" r:id="rId23"/>
    <p:sldLayoutId id="2147484584" r:id="rId24"/>
    <p:sldLayoutId id="2147484585" r:id="rId25"/>
    <p:sldLayoutId id="2147484586" r:id="rId26"/>
    <p:sldLayoutId id="2147484587" r:id="rId27"/>
    <p:sldLayoutId id="2147484588" r:id="rId28"/>
    <p:sldLayoutId id="2147484589" r:id="rId29"/>
    <p:sldLayoutId id="2147484590" r:id="rId30"/>
    <p:sldLayoutId id="2147484591" r:id="rId31"/>
    <p:sldLayoutId id="2147484592" r:id="rId32"/>
    <p:sldLayoutId id="2147484593" r:id="rId33"/>
    <p:sldLayoutId id="2147484594" r:id="rId34"/>
    <p:sldLayoutId id="2147484595" r:id="rId35"/>
    <p:sldLayoutId id="2147484596" r:id="rId36"/>
    <p:sldLayoutId id="2147484597" r:id="rId37"/>
    <p:sldLayoutId id="2147484598" r:id="rId38"/>
    <p:sldLayoutId id="2147484599" r:id="rId39"/>
    <p:sldLayoutId id="2147484600" r:id="rId40"/>
    <p:sldLayoutId id="2147484601" r:id="rId41"/>
    <p:sldLayoutId id="2147484602" r:id="rId42"/>
    <p:sldLayoutId id="2147484603" r:id="rId43"/>
    <p:sldLayoutId id="2147484604" r:id="rId44"/>
    <p:sldLayoutId id="2147484605" r:id="rId45"/>
    <p:sldLayoutId id="2147484606" r:id="rId46"/>
    <p:sldLayoutId id="2147484607" r:id="rId47"/>
    <p:sldLayoutId id="2147484608" r:id="rId48"/>
    <p:sldLayoutId id="2147484609" r:id="rId49"/>
    <p:sldLayoutId id="2147484610" r:id="rId50"/>
    <p:sldLayoutId id="2147484611" r:id="rId51"/>
    <p:sldLayoutId id="2147484612" r:id="rId52"/>
    <p:sldLayoutId id="2147484613" r:id="rId53"/>
    <p:sldLayoutId id="2147484614" r:id="rId54"/>
    <p:sldLayoutId id="2147484615" r:id="rId55"/>
    <p:sldLayoutId id="2147484616" r:id="rId56"/>
    <p:sldLayoutId id="2147484617" r:id="rId57"/>
    <p:sldLayoutId id="2147484618" r:id="rId58"/>
    <p:sldLayoutId id="2147484619" r:id="rId59"/>
    <p:sldLayoutId id="2147484620" r:id="rId60"/>
    <p:sldLayoutId id="2147484621" r:id="rId61"/>
    <p:sldLayoutId id="2147484622" r:id="rId62"/>
    <p:sldLayoutId id="2147484623" r:id="rId63"/>
    <p:sldLayoutId id="2147484624" r:id="rId64"/>
    <p:sldLayoutId id="2147484625" r:id="rId65"/>
    <p:sldLayoutId id="2147484626" r:id="rId66"/>
    <p:sldLayoutId id="2147484627" r:id="rId67"/>
    <p:sldLayoutId id="2147484628" r:id="rId68"/>
    <p:sldLayoutId id="2147484629" r:id="rId69"/>
    <p:sldLayoutId id="2147484630" r:id="rId70"/>
    <p:sldLayoutId id="2147484631" r:id="rId71"/>
    <p:sldLayoutId id="2147484632" r:id="rId72"/>
    <p:sldLayoutId id="2147484633" r:id="rId73"/>
    <p:sldLayoutId id="2147484634" r:id="rId74"/>
    <p:sldLayoutId id="2147484635" r:id="rId75"/>
    <p:sldLayoutId id="2147484636" r:id="rId76"/>
    <p:sldLayoutId id="2147484637" r:id="rId77"/>
    <p:sldLayoutId id="2147484638" r:id="rId78"/>
    <p:sldLayoutId id="2147484639" r:id="rId79"/>
    <p:sldLayoutId id="2147484640" r:id="rId80"/>
    <p:sldLayoutId id="2147484641" r:id="rId81"/>
    <p:sldLayoutId id="2147484642" r:id="rId82"/>
    <p:sldLayoutId id="2147484643" r:id="rId83"/>
    <p:sldLayoutId id="2147484644" r:id="rId84"/>
    <p:sldLayoutId id="2147484645" r:id="rId85"/>
    <p:sldLayoutId id="2147484646" r:id="rId86"/>
    <p:sldLayoutId id="2147484648" r:id="rId87"/>
    <p:sldLayoutId id="2147484649" r:id="rId88"/>
    <p:sldLayoutId id="2147484650" r:id="rId89"/>
    <p:sldLayoutId id="2147484651" r:id="rId90"/>
    <p:sldLayoutId id="2147484652" r:id="rId91"/>
    <p:sldLayoutId id="2147484653" r:id="rId9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hdr="0" ftr="0" dt="0"/>
  <p:txStyles>
    <p:titleStyle>
      <a:lvl1pPr algn="l" defTabSz="914318" rtl="0" eaLnBrk="1" latinLnBrk="0" hangingPunct="1">
        <a:lnSpc>
          <a:spcPct val="80000"/>
        </a:lnSpc>
        <a:spcBef>
          <a:spcPct val="0"/>
        </a:spcBef>
        <a:buNone/>
        <a:defRPr sz="3600" b="0" i="0" kern="1200" spc="-100" baseline="0">
          <a:solidFill>
            <a:schemeClr val="tx1"/>
          </a:solidFill>
          <a:latin typeface="Gallagher Slab Medium" pitchFamily="2" charset="77"/>
          <a:ea typeface="Gallagher Slab Medium" pitchFamily="2" charset="77"/>
          <a:cs typeface="Gallagher Slab Medium" pitchFamily="2" charset="77"/>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tx1"/>
          </a:solidFill>
          <a:latin typeface="Gotham Narrow Book" pitchFamily="2"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b="0" i="0" kern="1200">
          <a:solidFill>
            <a:schemeClr val="tx1"/>
          </a:solidFill>
          <a:latin typeface="Gotham Narrow Book" pitchFamily="2"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Gotham Narrow Book" pitchFamily="2"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Gotham Narrow Book" pitchFamily="2"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Gotham Narrow Book" pitchFamily="2"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7B5CA-AF2D-499C-BBB2-775120C9BA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Your title here</a:t>
            </a:r>
            <a:endParaRPr lang="en-GB" dirty="0"/>
          </a:p>
        </p:txBody>
      </p:sp>
      <p:sp>
        <p:nvSpPr>
          <p:cNvPr id="3" name="Text Placeholder 2">
            <a:extLst>
              <a:ext uri="{FF2B5EF4-FFF2-40B4-BE49-F238E27FC236}">
                <a16:creationId xmlns:a16="http://schemas.microsoft.com/office/drawing/2014/main" id="{203551BC-3F4D-47F3-A8DD-277505FFD0F1}"/>
              </a:ext>
            </a:extLst>
          </p:cNvPr>
          <p:cNvSpPr>
            <a:spLocks noGrp="1"/>
          </p:cNvSpPr>
          <p:nvPr>
            <p:ph type="body" idx="1"/>
          </p:nvPr>
        </p:nvSpPr>
        <p:spPr>
          <a:xfrm>
            <a:off x="838200" y="1825625"/>
            <a:ext cx="10515600" cy="4351338"/>
          </a:xfrm>
          <a:prstGeom prst="rect">
            <a:avLst/>
          </a:prstGeom>
        </p:spPr>
        <p:txBody>
          <a:bodyPr vert="horz" lIns="46800" tIns="45720" rIns="46800" bIns="45720" rtlCol="0">
            <a:normAutofit/>
          </a:bodyPr>
          <a:lstStyle/>
          <a:p>
            <a:pPr lvl="0"/>
            <a:endParaRPr lang="en-US" dirty="0"/>
          </a:p>
        </p:txBody>
      </p:sp>
    </p:spTree>
    <p:extLst>
      <p:ext uri="{BB962C8B-B14F-4D97-AF65-F5344CB8AC3E}">
        <p14:creationId xmlns:p14="http://schemas.microsoft.com/office/powerpoint/2010/main" val="2016970367"/>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3" r:id="rId8"/>
    <p:sldLayoutId id="2147484664" r:id="rId9"/>
    <p:sldLayoutId id="2147484666" r:id="rId10"/>
    <p:sldLayoutId id="2147484667" r:id="rId11"/>
    <p:sldLayoutId id="2147484668" r:id="rId12"/>
    <p:sldLayoutId id="2147484669" r:id="rId13"/>
    <p:sldLayoutId id="2147484670" r:id="rId14"/>
    <p:sldLayoutId id="2147484671" r:id="rId15"/>
    <p:sldLayoutId id="2147484674" r:id="rId16"/>
  </p:sldLayoutIdLst>
  <p:hf hdr="0" dt="0"/>
  <p:txStyles>
    <p:titleStyle>
      <a:lvl1pPr algn="l" defTabSz="914400" rtl="0" eaLnBrk="1" latinLnBrk="0" hangingPunct="1">
        <a:lnSpc>
          <a:spcPct val="90000"/>
        </a:lnSpc>
        <a:spcBef>
          <a:spcPct val="0"/>
        </a:spcBef>
        <a:buNone/>
        <a:defRPr sz="4400" b="1" kern="1200">
          <a:solidFill>
            <a:srgbClr val="0D103C"/>
          </a:solidFill>
          <a:latin typeface="Arial" panose="020B0604020202020204" pitchFamily="34" charset="0"/>
          <a:ea typeface="+mj-ea"/>
          <a:cs typeface="Arial" panose="020B0604020202020204" pitchFamily="34" charset="0"/>
        </a:defRPr>
      </a:lvl1pPr>
    </p:titleStyle>
    <p:bodyStyle>
      <a:lvl1pPr marL="355600" indent="-355600" algn="just" defTabSz="914400" rtl="0" eaLnBrk="1" latinLnBrk="0" hangingPunct="1">
        <a:lnSpc>
          <a:spcPct val="150000"/>
        </a:lnSpc>
        <a:spcBef>
          <a:spcPts val="1000"/>
        </a:spcBef>
        <a:buClr>
          <a:schemeClr val="tx2"/>
        </a:buClr>
        <a:buFont typeface="Arial" panose="020B0604020202020204" pitchFamily="34" charset="0"/>
        <a:buChar char="•"/>
        <a:defRPr sz="2000" kern="1200">
          <a:solidFill>
            <a:schemeClr val="accent6">
              <a:lumMod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10.xml"/><Relationship Id="rId6" Type="http://schemas.openxmlformats.org/officeDocument/2006/relationships/image" Target="../media/image45.jpeg"/><Relationship Id="rId11" Type="http://schemas.openxmlformats.org/officeDocument/2006/relationships/image" Target="../media/image50.jpeg"/><Relationship Id="rId24" Type="http://schemas.openxmlformats.org/officeDocument/2006/relationships/image" Target="../media/image63.jpeg"/><Relationship Id="rId5" Type="http://schemas.openxmlformats.org/officeDocument/2006/relationships/image" Target="../media/image44.png"/><Relationship Id="rId15" Type="http://schemas.openxmlformats.org/officeDocument/2006/relationships/image" Target="../media/image54.jpeg"/><Relationship Id="rId23" Type="http://schemas.openxmlformats.org/officeDocument/2006/relationships/image" Target="../media/image62.png"/><Relationship Id="rId28" Type="http://schemas.openxmlformats.org/officeDocument/2006/relationships/image" Target="../media/image67.jpe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6.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Our 2022 proposition</a:t>
            </a:r>
          </a:p>
        </p:txBody>
      </p:sp>
      <p:sp>
        <p:nvSpPr>
          <p:cNvPr id="6" name="Text Placeholder 5"/>
          <p:cNvSpPr>
            <a:spLocks noGrp="1"/>
          </p:cNvSpPr>
          <p:nvPr>
            <p:ph type="body" sz="quarter" idx="13"/>
          </p:nvPr>
        </p:nvSpPr>
        <p:spPr>
          <a:xfrm>
            <a:off x="838200" y="3240088"/>
            <a:ext cx="5404757" cy="709612"/>
          </a:xfrm>
        </p:spPr>
        <p:txBody>
          <a:bodyPr/>
          <a:lstStyle/>
          <a:p>
            <a:r>
              <a:rPr lang="en-GB" dirty="0"/>
              <a:t>Internal communication &amp; EX</a:t>
            </a:r>
          </a:p>
        </p:txBody>
      </p:sp>
      <p:sp>
        <p:nvSpPr>
          <p:cNvPr id="7" name="Text Placeholder 6"/>
          <p:cNvSpPr>
            <a:spLocks noGrp="1"/>
          </p:cNvSpPr>
          <p:nvPr>
            <p:ph type="body" sz="quarter" idx="14"/>
          </p:nvPr>
        </p:nvSpPr>
        <p:spPr/>
        <p:txBody>
          <a:bodyPr/>
          <a:lstStyle/>
          <a:p>
            <a:r>
              <a:rPr lang="en-GB" dirty="0"/>
              <a:t>June 2022 – Internal use only</a:t>
            </a:r>
          </a:p>
          <a:p>
            <a:endParaRPr lang="en-GB" dirty="0"/>
          </a:p>
        </p:txBody>
      </p:sp>
      <p:pic>
        <p:nvPicPr>
          <p:cNvPr id="8" name="Picture Placeholder 7"/>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9867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486906" y="2426288"/>
            <a:ext cx="2114118" cy="3847512"/>
            <a:chOff x="2027238" y="2426288"/>
            <a:chExt cx="2114118" cy="3847512"/>
          </a:xfrm>
        </p:grpSpPr>
        <p:grpSp>
          <p:nvGrpSpPr>
            <p:cNvPr id="3" name="Group 2"/>
            <p:cNvGrpSpPr/>
            <p:nvPr/>
          </p:nvGrpSpPr>
          <p:grpSpPr>
            <a:xfrm>
              <a:off x="2028824" y="2426288"/>
              <a:ext cx="2112532" cy="3847512"/>
              <a:chOff x="8482912" y="2426288"/>
              <a:chExt cx="2238376" cy="3847512"/>
            </a:xfrm>
            <a:effectLst>
              <a:outerShdw blurRad="38100" dist="12700" dir="5400000" algn="t" rotWithShape="0">
                <a:prstClr val="black">
                  <a:alpha val="15000"/>
                </a:prstClr>
              </a:outerShdw>
            </a:effectLst>
          </p:grpSpPr>
          <p:sp>
            <p:nvSpPr>
              <p:cNvPr id="4" name="Rectangle 3"/>
              <p:cNvSpPr/>
              <p:nvPr/>
            </p:nvSpPr>
            <p:spPr>
              <a:xfrm>
                <a:off x="8482912" y="2426288"/>
                <a:ext cx="2238376" cy="3847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r>
                  <a:rPr lang="en-US" sz="1400" dirty="0">
                    <a:solidFill>
                      <a:schemeClr val="tx1"/>
                    </a:solidFill>
                    <a:latin typeface="Arial" panose="020B0604020202020204" pitchFamily="34" charset="0"/>
                    <a:cs typeface="Arial" panose="020B0604020202020204" pitchFamily="34" charset="0"/>
                  </a:rPr>
                  <a:t>Insights &amp; Research</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a:p>
                <a:pPr marL="108000" indent="-10800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Stakeholder workshops</a:t>
                </a:r>
              </a:p>
              <a:p>
                <a:pPr marL="108000" indent="-10800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Communication audits</a:t>
                </a:r>
              </a:p>
              <a:p>
                <a:pPr marL="108000" indent="-10800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Campaign measurement</a:t>
                </a:r>
              </a:p>
              <a:p>
                <a:pPr marL="108000" indent="-10800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Audience personas</a:t>
                </a:r>
              </a:p>
            </p:txBody>
          </p:sp>
          <p:cxnSp>
            <p:nvCxnSpPr>
              <p:cNvPr id="5" name="Straight Connector 4"/>
              <p:cNvCxnSpPr/>
              <p:nvPr/>
            </p:nvCxnSpPr>
            <p:spPr>
              <a:xfrm>
                <a:off x="8482912" y="2455784"/>
                <a:ext cx="2235269"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2027238" y="3859864"/>
              <a:ext cx="2111186"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6176138" y="2426288"/>
            <a:ext cx="2112532" cy="3847512"/>
            <a:chOff x="6716470" y="2426288"/>
            <a:chExt cx="2112532" cy="3847512"/>
          </a:xfrm>
        </p:grpSpPr>
        <p:grpSp>
          <p:nvGrpSpPr>
            <p:cNvPr id="6" name="Group 5"/>
            <p:cNvGrpSpPr/>
            <p:nvPr/>
          </p:nvGrpSpPr>
          <p:grpSpPr>
            <a:xfrm>
              <a:off x="6716470" y="2426288"/>
              <a:ext cx="2112532" cy="3847512"/>
              <a:chOff x="8482912" y="2426288"/>
              <a:chExt cx="2238376" cy="3847512"/>
            </a:xfrm>
            <a:effectLst>
              <a:outerShdw blurRad="38100" dist="12700" dir="5400000" algn="t" rotWithShape="0">
                <a:prstClr val="black">
                  <a:alpha val="15000"/>
                </a:prstClr>
              </a:outerShdw>
            </a:effectLst>
          </p:grpSpPr>
          <p:sp>
            <p:nvSpPr>
              <p:cNvPr id="7" name="Rectangle 6"/>
              <p:cNvSpPr/>
              <p:nvPr/>
            </p:nvSpPr>
            <p:spPr>
              <a:xfrm>
                <a:off x="8482912" y="2426288"/>
                <a:ext cx="2238376" cy="3847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r>
                  <a:rPr lang="en-US" sz="1400" dirty="0">
                    <a:solidFill>
                      <a:schemeClr val="tx1"/>
                    </a:solidFill>
                    <a:latin typeface="Arial" panose="020B0604020202020204" pitchFamily="34" charset="0"/>
                    <a:cs typeface="Arial" panose="020B0604020202020204" pitchFamily="34" charset="0"/>
                  </a:rPr>
                  <a:t>Creative</a:t>
                </a:r>
                <a:br>
                  <a:rPr lang="en-US" sz="14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Branding </a:t>
                </a: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Internal campaigns</a:t>
                </a: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Videos and animations</a:t>
                </a: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Toolkits</a:t>
                </a: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Guides</a:t>
                </a:r>
                <a:endParaRPr lang="en-US" sz="1000" dirty="0">
                  <a:solidFill>
                    <a:schemeClr val="tx1">
                      <a:alpha val="70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a:off x="8482912" y="2455784"/>
                <a:ext cx="2235269"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a:off x="6717816" y="3859864"/>
              <a:ext cx="2111186"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3832315" y="2426288"/>
            <a:ext cx="2112533" cy="3847512"/>
            <a:chOff x="4372647" y="2426288"/>
            <a:chExt cx="2112533" cy="3847512"/>
          </a:xfrm>
          <a:effectLst/>
        </p:grpSpPr>
        <p:grpSp>
          <p:nvGrpSpPr>
            <p:cNvPr id="12" name="Group 11"/>
            <p:cNvGrpSpPr/>
            <p:nvPr/>
          </p:nvGrpSpPr>
          <p:grpSpPr>
            <a:xfrm>
              <a:off x="4372647" y="2426288"/>
              <a:ext cx="2112533" cy="3847512"/>
              <a:chOff x="6096000" y="2426288"/>
              <a:chExt cx="2238377" cy="3847512"/>
            </a:xfrm>
          </p:grpSpPr>
          <p:sp>
            <p:nvSpPr>
              <p:cNvPr id="13" name="Rectangle 12"/>
              <p:cNvSpPr/>
              <p:nvPr/>
            </p:nvSpPr>
            <p:spPr>
              <a:xfrm>
                <a:off x="6096001" y="2426288"/>
                <a:ext cx="2238376" cy="3847512"/>
              </a:xfrm>
              <a:prstGeom prst="rect">
                <a:avLst/>
              </a:prstGeom>
              <a:solidFill>
                <a:schemeClr val="bg2"/>
              </a:solidFill>
              <a:ln>
                <a:solidFill>
                  <a:schemeClr val="tx1">
                    <a:alpha val="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r>
                  <a:rPr lang="en-US" sz="1400" dirty="0">
                    <a:solidFill>
                      <a:schemeClr val="tx1"/>
                    </a:solidFill>
                    <a:latin typeface="Arial" panose="020B0604020202020204" pitchFamily="34" charset="0"/>
                    <a:cs typeface="Arial" panose="020B0604020202020204" pitchFamily="34" charset="0"/>
                  </a:rPr>
                  <a:t>Strategy</a:t>
                </a:r>
                <a:br>
                  <a:rPr lang="en-US" sz="14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marL="108000" indent="-108000">
                  <a:lnSpc>
                    <a:spcPct val="130000"/>
                  </a:lnSpc>
                  <a:buFont typeface="Arial" panose="020B0604020202020204" pitchFamily="34" charset="0"/>
                  <a:buChar char="•"/>
                </a:pPr>
                <a:r>
                  <a:rPr lang="en-US" sz="1000" dirty="0">
                    <a:solidFill>
                      <a:schemeClr val="tx1">
                        <a:alpha val="70000"/>
                      </a:schemeClr>
                    </a:solidFill>
                    <a:latin typeface="Arial" panose="020B0604020202020204" pitchFamily="34" charset="0"/>
                    <a:cs typeface="Arial" panose="020B0604020202020204" pitchFamily="34" charset="0"/>
                  </a:rPr>
                  <a:t>Communication strategy</a:t>
                </a:r>
              </a:p>
              <a:p>
                <a:pPr marL="108000" indent="-108000">
                  <a:lnSpc>
                    <a:spcPct val="130000"/>
                  </a:lnSpc>
                  <a:buFont typeface="Arial" panose="020B0604020202020204" pitchFamily="34" charset="0"/>
                  <a:buChar char="•"/>
                </a:pPr>
                <a:r>
                  <a:rPr lang="en-US" sz="1000" dirty="0">
                    <a:solidFill>
                      <a:schemeClr val="tx1">
                        <a:alpha val="70000"/>
                      </a:schemeClr>
                    </a:solidFill>
                    <a:latin typeface="Arial" panose="020B0604020202020204" pitchFamily="34" charset="0"/>
                    <a:cs typeface="Arial" panose="020B0604020202020204" pitchFamily="34" charset="0"/>
                  </a:rPr>
                  <a:t>Employer Value Proposition</a:t>
                </a:r>
              </a:p>
              <a:p>
                <a:pPr marL="108000" indent="-108000">
                  <a:lnSpc>
                    <a:spcPct val="130000"/>
                  </a:lnSpc>
                  <a:buFont typeface="Arial" panose="020B0604020202020204" pitchFamily="34" charset="0"/>
                  <a:buChar char="•"/>
                </a:pPr>
                <a:r>
                  <a:rPr lang="en-US" sz="1000" dirty="0">
                    <a:solidFill>
                      <a:schemeClr val="tx1">
                        <a:alpha val="70000"/>
                      </a:schemeClr>
                    </a:solidFill>
                    <a:latin typeface="Arial" panose="020B0604020202020204" pitchFamily="34" charset="0"/>
                    <a:cs typeface="Arial" panose="020B0604020202020204" pitchFamily="34" charset="0"/>
                  </a:rPr>
                  <a:t>Strategic narratives</a:t>
                </a:r>
              </a:p>
              <a:p>
                <a:pPr marL="108000" indent="-108000">
                  <a:lnSpc>
                    <a:spcPct val="130000"/>
                  </a:lnSpc>
                  <a:buFont typeface="Arial" panose="020B0604020202020204" pitchFamily="34" charset="0"/>
                  <a:buChar char="•"/>
                </a:pPr>
                <a:r>
                  <a:rPr lang="en-US" sz="1000" dirty="0">
                    <a:solidFill>
                      <a:schemeClr val="tx1">
                        <a:alpha val="70000"/>
                      </a:schemeClr>
                    </a:solidFill>
                    <a:latin typeface="Arial" panose="020B0604020202020204" pitchFamily="34" charset="0"/>
                    <a:cs typeface="Arial" panose="020B0604020202020204" pitchFamily="34" charset="0"/>
                  </a:rPr>
                  <a:t>Activation plans</a:t>
                </a:r>
              </a:p>
            </p:txBody>
          </p:sp>
          <p:cxnSp>
            <p:nvCxnSpPr>
              <p:cNvPr id="14" name="Straight Connector 13"/>
              <p:cNvCxnSpPr/>
              <p:nvPr/>
            </p:nvCxnSpPr>
            <p:spPr>
              <a:xfrm>
                <a:off x="6096000" y="2455784"/>
                <a:ext cx="2234172"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4373993" y="3859864"/>
              <a:ext cx="2111186"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8518375" y="2426288"/>
            <a:ext cx="2114117" cy="3847512"/>
            <a:chOff x="9058707" y="2426288"/>
            <a:chExt cx="2114117" cy="3847512"/>
          </a:xfrm>
        </p:grpSpPr>
        <p:grpSp>
          <p:nvGrpSpPr>
            <p:cNvPr id="9" name="Group 8"/>
            <p:cNvGrpSpPr/>
            <p:nvPr/>
          </p:nvGrpSpPr>
          <p:grpSpPr>
            <a:xfrm>
              <a:off x="9060292" y="2426288"/>
              <a:ext cx="2112532" cy="3847512"/>
              <a:chOff x="8482911" y="2426288"/>
              <a:chExt cx="2238376" cy="3847512"/>
            </a:xfrm>
            <a:effectLst>
              <a:outerShdw blurRad="38100" dist="12700" dir="5400000" algn="t" rotWithShape="0">
                <a:prstClr val="black">
                  <a:alpha val="15000"/>
                </a:prstClr>
              </a:outerShdw>
            </a:effectLst>
          </p:grpSpPr>
          <p:sp>
            <p:nvSpPr>
              <p:cNvPr id="10" name="Rectangle 9"/>
              <p:cNvSpPr/>
              <p:nvPr/>
            </p:nvSpPr>
            <p:spPr>
              <a:xfrm>
                <a:off x="8482911" y="2426288"/>
                <a:ext cx="2238376" cy="3847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728000" rIns="180000" rtlCol="0" anchor="t"/>
              <a:lstStyle/>
              <a:p>
                <a:pPr algn="ctr">
                  <a:spcBef>
                    <a:spcPts val="1000"/>
                  </a:spcBef>
                </a:pPr>
                <a:r>
                  <a:rPr lang="en-US" sz="1400" dirty="0">
                    <a:solidFill>
                      <a:schemeClr val="tx1"/>
                    </a:solidFill>
                    <a:latin typeface="Arial" panose="020B0604020202020204" pitchFamily="34" charset="0"/>
                    <a:cs typeface="Arial" panose="020B0604020202020204" pitchFamily="34" charset="0"/>
                  </a:rPr>
                  <a:t>Digital</a:t>
                </a:r>
                <a:br>
                  <a:rPr lang="en-US" sz="14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Websites and portals</a:t>
                </a: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Apps and games</a:t>
                </a: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Modellers and calculators </a:t>
                </a: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Decision support tools</a:t>
                </a:r>
              </a:p>
              <a:p>
                <a:pPr marL="171450" indent="-171450">
                  <a:lnSpc>
                    <a:spcPct val="130000"/>
                  </a:lnSpc>
                  <a:buFont typeface="Arial" panose="020B0604020202020204" pitchFamily="34" charset="0"/>
                  <a:buChar char="•"/>
                </a:pPr>
                <a:r>
                  <a:rPr lang="en-GB" sz="1000" dirty="0">
                    <a:solidFill>
                      <a:schemeClr val="tx1">
                        <a:alpha val="70000"/>
                      </a:schemeClr>
                    </a:solidFill>
                    <a:latin typeface="Arial" panose="020B0604020202020204" pitchFamily="34" charset="0"/>
                    <a:cs typeface="Arial" panose="020B0604020202020204" pitchFamily="34" charset="0"/>
                  </a:rPr>
                  <a:t>Personalised rewards and benefits statements</a:t>
                </a:r>
              </a:p>
              <a:p>
                <a:pPr algn="ctr">
                  <a:lnSpc>
                    <a:spcPct val="130000"/>
                  </a:lnSpc>
                  <a:spcBef>
                    <a:spcPts val="1000"/>
                  </a:spcBef>
                </a:pPr>
                <a:endParaRPr lang="en-US" sz="1000" dirty="0">
                  <a:solidFill>
                    <a:schemeClr val="tx1">
                      <a:alpha val="70000"/>
                    </a:schemeClr>
                  </a:solidFill>
                  <a:latin typeface="Arial" panose="020B0604020202020204" pitchFamily="34" charset="0"/>
                  <a:cs typeface="Arial" panose="020B0604020202020204" pitchFamily="34" charset="0"/>
                </a:endParaRPr>
              </a:p>
            </p:txBody>
          </p:sp>
          <p:cxnSp>
            <p:nvCxnSpPr>
              <p:cNvPr id="11" name="Straight Connector 10"/>
              <p:cNvCxnSpPr/>
              <p:nvPr/>
            </p:nvCxnSpPr>
            <p:spPr>
              <a:xfrm>
                <a:off x="8482912" y="2455784"/>
                <a:ext cx="2235269"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9058707" y="3859864"/>
              <a:ext cx="2111186"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p:cNvSpPr>
            <a:spLocks noGrp="1"/>
          </p:cNvSpPr>
          <p:nvPr>
            <p:ph type="title"/>
          </p:nvPr>
        </p:nvSpPr>
        <p:spPr/>
        <p:txBody>
          <a:bodyPr/>
          <a:lstStyle/>
          <a:p>
            <a:r>
              <a:rPr lang="en-GB" dirty="0"/>
              <a:t>How we do it</a:t>
            </a:r>
          </a:p>
        </p:txBody>
      </p:sp>
      <p:pic>
        <p:nvPicPr>
          <p:cNvPr id="18" name="Picture 17">
            <a:extLst>
              <a:ext uri="{FF2B5EF4-FFF2-40B4-BE49-F238E27FC236}">
                <a16:creationId xmlns:a16="http://schemas.microsoft.com/office/drawing/2014/main" id="{C9242DAC-AEAF-454E-80AD-34DE055E1087}"/>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3099726">
            <a:off x="2012885" y="2684735"/>
            <a:ext cx="1001523" cy="1001523"/>
          </a:xfrm>
          <a:prstGeom prst="rect">
            <a:avLst/>
          </a:prstGeom>
        </p:spPr>
      </p:pic>
      <p:pic>
        <p:nvPicPr>
          <p:cNvPr id="34" name="Picture 33">
            <a:extLst>
              <a:ext uri="{FF2B5EF4-FFF2-40B4-BE49-F238E27FC236}">
                <a16:creationId xmlns:a16="http://schemas.microsoft.com/office/drawing/2014/main" id="{3ADC3E04-C0FE-3D4E-88F7-C7FE064C54F1}"/>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04620" y="2695872"/>
            <a:ext cx="963954" cy="963954"/>
          </a:xfrm>
          <a:prstGeom prst="rect">
            <a:avLst/>
          </a:prstGeom>
        </p:spPr>
      </p:pic>
      <p:pic>
        <p:nvPicPr>
          <p:cNvPr id="36" name="Picture 35">
            <a:extLst>
              <a:ext uri="{FF2B5EF4-FFF2-40B4-BE49-F238E27FC236}">
                <a16:creationId xmlns:a16="http://schemas.microsoft.com/office/drawing/2014/main" id="{7E0D13DC-B542-6C4B-8BCC-2A382133D05A}"/>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124264" y="2678982"/>
            <a:ext cx="890563" cy="890563"/>
          </a:xfrm>
          <a:prstGeom prst="rect">
            <a:avLst/>
          </a:prstGeom>
        </p:spPr>
      </p:pic>
      <p:pic>
        <p:nvPicPr>
          <p:cNvPr id="39" name="Picture 38">
            <a:extLst>
              <a:ext uri="{FF2B5EF4-FFF2-40B4-BE49-F238E27FC236}">
                <a16:creationId xmlns:a16="http://schemas.microsoft.com/office/drawing/2014/main" id="{4ED829E4-22E4-BD42-8858-8BE9E5913AE1}"/>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793302" y="2709413"/>
            <a:ext cx="878204" cy="878204"/>
          </a:xfrm>
          <a:prstGeom prst="rect">
            <a:avLst/>
          </a:prstGeom>
        </p:spPr>
      </p:pic>
    </p:spTree>
    <p:extLst>
      <p:ext uri="{BB962C8B-B14F-4D97-AF65-F5344CB8AC3E}">
        <p14:creationId xmlns:p14="http://schemas.microsoft.com/office/powerpoint/2010/main" val="11169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13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17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ppt_x"/>
                                          </p:val>
                                        </p:tav>
                                        <p:tav tm="100000">
                                          <p:val>
                                            <p:strVal val="#ppt_x"/>
                                          </p:val>
                                        </p:tav>
                                      </p:tavLst>
                                    </p:anim>
                                    <p:anim calcmode="lin" valueType="num">
                                      <p:cBhvr additive="base">
                                        <p:cTn id="16" dur="10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22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6801" y="946800"/>
            <a:ext cx="3978986" cy="1249845"/>
          </a:xfrm>
        </p:spPr>
        <p:txBody>
          <a:bodyPr>
            <a:normAutofit fontScale="90000"/>
          </a:bodyPr>
          <a:lstStyle/>
          <a:p>
            <a:r>
              <a:rPr lang="en-US" sz="4800" b="1" dirty="0">
                <a:solidFill>
                  <a:schemeClr val="accent1"/>
                </a:solidFill>
                <a:latin typeface="Arial" panose="020B0604020202020204" pitchFamily="34" charset="0"/>
                <a:cs typeface="Arial" panose="020B0604020202020204" pitchFamily="34" charset="0"/>
              </a:rPr>
              <a:t>Why partner with us?</a:t>
            </a:r>
            <a:endParaRPr lang="en-US" sz="4800" b="1" dirty="0">
              <a:solidFill>
                <a:srgbClr val="FF0000"/>
              </a:solidFill>
              <a:latin typeface="Arial" panose="020B0604020202020204" pitchFamily="34" charset="0"/>
              <a:cs typeface="Arial" panose="020B0604020202020204" pitchFamily="34" charset="0"/>
            </a:endParaRPr>
          </a:p>
        </p:txBody>
      </p:sp>
      <p:grpSp>
        <p:nvGrpSpPr>
          <p:cNvPr id="4" name="Group 3"/>
          <p:cNvGrpSpPr/>
          <p:nvPr/>
        </p:nvGrpSpPr>
        <p:grpSpPr>
          <a:xfrm>
            <a:off x="6096000" y="1181100"/>
            <a:ext cx="818319" cy="818319"/>
            <a:chOff x="6096000" y="1181100"/>
            <a:chExt cx="818319" cy="818319"/>
          </a:xfrm>
        </p:grpSpPr>
        <p:sp>
          <p:nvSpPr>
            <p:cNvPr id="6" name="Oval 5"/>
            <p:cNvSpPr/>
            <p:nvPr/>
          </p:nvSpPr>
          <p:spPr>
            <a:xfrm>
              <a:off x="6096000" y="1181100"/>
              <a:ext cx="818319" cy="8183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latin typeface="Gotham Narrow Book" pitchFamily="2" charset="0"/>
              </a:endParaRPr>
            </a:p>
          </p:txBody>
        </p:sp>
        <p:sp>
          <p:nvSpPr>
            <p:cNvPr id="24" name="Shape 3612"/>
            <p:cNvSpPr/>
            <p:nvPr/>
          </p:nvSpPr>
          <p:spPr>
            <a:xfrm>
              <a:off x="6364869" y="149460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dirty="0">
                <a:solidFill>
                  <a:prstClr val="black"/>
                </a:solidFill>
                <a:latin typeface="Gotham Narrow Book" pitchFamily="2" charset="0"/>
              </a:endParaRPr>
            </a:p>
          </p:txBody>
        </p:sp>
      </p:grpSp>
      <p:grpSp>
        <p:nvGrpSpPr>
          <p:cNvPr id="7" name="Group 6"/>
          <p:cNvGrpSpPr/>
          <p:nvPr/>
        </p:nvGrpSpPr>
        <p:grpSpPr>
          <a:xfrm>
            <a:off x="6096000" y="3718440"/>
            <a:ext cx="818319" cy="818319"/>
            <a:chOff x="6096000" y="3718440"/>
            <a:chExt cx="818319" cy="818319"/>
          </a:xfrm>
        </p:grpSpPr>
        <p:sp>
          <p:nvSpPr>
            <p:cNvPr id="12" name="Oval 11"/>
            <p:cNvSpPr/>
            <p:nvPr/>
          </p:nvSpPr>
          <p:spPr>
            <a:xfrm>
              <a:off x="6096000" y="3718440"/>
              <a:ext cx="818319" cy="8183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latin typeface="Gotham Narrow Book" pitchFamily="2" charset="0"/>
              </a:endParaRPr>
            </a:p>
          </p:txBody>
        </p:sp>
        <p:sp>
          <p:nvSpPr>
            <p:cNvPr id="26" name="Shape 3612"/>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dirty="0">
                <a:solidFill>
                  <a:prstClr val="black"/>
                </a:solidFill>
                <a:latin typeface="Gotham Narrow Book" pitchFamily="2" charset="0"/>
              </a:endParaRPr>
            </a:p>
          </p:txBody>
        </p:sp>
      </p:grpSp>
      <p:grpSp>
        <p:nvGrpSpPr>
          <p:cNvPr id="8" name="Group 7"/>
          <p:cNvGrpSpPr/>
          <p:nvPr/>
        </p:nvGrpSpPr>
        <p:grpSpPr>
          <a:xfrm>
            <a:off x="6096000" y="4987110"/>
            <a:ext cx="818319" cy="818319"/>
            <a:chOff x="6096000" y="4987110"/>
            <a:chExt cx="818319" cy="818319"/>
          </a:xfrm>
        </p:grpSpPr>
        <p:sp>
          <p:nvSpPr>
            <p:cNvPr id="15" name="Oval 14"/>
            <p:cNvSpPr/>
            <p:nvPr/>
          </p:nvSpPr>
          <p:spPr>
            <a:xfrm>
              <a:off x="6096000" y="4987110"/>
              <a:ext cx="818319" cy="8183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latin typeface="Gotham Narrow Book" pitchFamily="2" charset="0"/>
              </a:endParaRPr>
            </a:p>
          </p:txBody>
        </p:sp>
        <p:sp>
          <p:nvSpPr>
            <p:cNvPr id="27" name="Shape 3612"/>
            <p:cNvSpPr/>
            <p:nvPr/>
          </p:nvSpPr>
          <p:spPr>
            <a:xfrm>
              <a:off x="6364869" y="530061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dirty="0">
                <a:solidFill>
                  <a:prstClr val="black"/>
                </a:solidFill>
                <a:latin typeface="Gotham Narrow Book" pitchFamily="2" charset="0"/>
              </a:endParaRPr>
            </a:p>
          </p:txBody>
        </p:sp>
      </p:grpSp>
      <p:sp>
        <p:nvSpPr>
          <p:cNvPr id="30" name="TextBox 29"/>
          <p:cNvSpPr txBox="1"/>
          <p:nvPr/>
        </p:nvSpPr>
        <p:spPr>
          <a:xfrm>
            <a:off x="946799" y="3322320"/>
            <a:ext cx="3761271" cy="1473086"/>
          </a:xfrm>
          <a:prstGeom prst="rect">
            <a:avLst/>
          </a:prstGeom>
          <a:noFill/>
        </p:spPr>
        <p:txBody>
          <a:bodyPr wrap="square" lIns="0" tIns="36000" rIns="216000" bIns="36000" rtlCol="0">
            <a:spAutoFit/>
          </a:bodyPr>
          <a:lstStyle/>
          <a:p>
            <a:pPr>
              <a:lnSpc>
                <a:spcPct val="130000"/>
              </a:lnSpc>
              <a:spcBef>
                <a:spcPts val="1000"/>
              </a:spcBef>
            </a:pPr>
            <a:r>
              <a:rPr lang="en-GB" sz="1400" dirty="0">
                <a:latin typeface="Arial" panose="020B0604020202020204" pitchFamily="34" charset="0"/>
                <a:cs typeface="Arial" panose="020B0604020202020204" pitchFamily="34" charset="0"/>
              </a:rPr>
              <a:t>We have a 25-year record of success in creating engagement and driving behaviour change and are globally renowned thought leaders in all things internal communication and employee experience.</a:t>
            </a:r>
          </a:p>
        </p:txBody>
      </p:sp>
      <p:sp>
        <p:nvSpPr>
          <p:cNvPr id="31" name="TextBox 30"/>
          <p:cNvSpPr txBox="1"/>
          <p:nvPr/>
        </p:nvSpPr>
        <p:spPr>
          <a:xfrm>
            <a:off x="7183187" y="1131059"/>
            <a:ext cx="3998333" cy="881130"/>
          </a:xfrm>
          <a:prstGeom prst="rect">
            <a:avLst/>
          </a:prstGeom>
          <a:noFill/>
        </p:spPr>
        <p:txBody>
          <a:bodyPr wrap="square" lIns="0" tIns="36000" rIns="216000" bIns="36000" rtlCol="0">
            <a:spAutoFit/>
          </a:bodyPr>
          <a:lstStyle/>
          <a:p>
            <a:pPr>
              <a:lnSpc>
                <a:spcPct val="130000"/>
              </a:lnSpc>
              <a:spcBef>
                <a:spcPts val="1000"/>
              </a:spcBef>
            </a:pPr>
            <a:r>
              <a:rPr lang="en-US" sz="1400" dirty="0">
                <a:solidFill>
                  <a:schemeClr val="bg1"/>
                </a:solidFill>
                <a:latin typeface="Arial" panose="020B0604020202020204" pitchFamily="34" charset="0"/>
                <a:cs typeface="Arial" panose="020B0604020202020204" pitchFamily="34" charset="0"/>
              </a:rPr>
              <a:t>Holistic solutions</a:t>
            </a:r>
          </a:p>
          <a:p>
            <a:pPr>
              <a:lnSpc>
                <a:spcPct val="130000"/>
              </a:lnSpc>
              <a:spcBef>
                <a:spcPts val="1000"/>
              </a:spcBef>
            </a:pPr>
            <a:r>
              <a:rPr lang="en-GB" sz="1000" dirty="0">
                <a:solidFill>
                  <a:schemeClr val="bg2"/>
                </a:solidFill>
                <a:latin typeface="Arial" panose="020B0604020202020204" pitchFamily="34" charset="0"/>
                <a:cs typeface="Arial" panose="020B0604020202020204" pitchFamily="34" charset="0"/>
              </a:rPr>
              <a:t>By tapping into the expertise of the wider Gallagher team, we tackle your business challenges from every angle.</a:t>
            </a:r>
            <a:endParaRPr lang="en-US" sz="1000" dirty="0">
              <a:solidFill>
                <a:schemeClr val="bg2"/>
              </a:solidFill>
              <a:latin typeface="Arial" panose="020B0604020202020204" pitchFamily="34" charset="0"/>
              <a:cs typeface="Arial" panose="020B0604020202020204" pitchFamily="34" charset="0"/>
            </a:endParaRPr>
          </a:p>
        </p:txBody>
      </p:sp>
      <p:sp>
        <p:nvSpPr>
          <p:cNvPr id="32" name="TextBox 31"/>
          <p:cNvSpPr txBox="1"/>
          <p:nvPr/>
        </p:nvSpPr>
        <p:spPr>
          <a:xfrm>
            <a:off x="7183187" y="2418364"/>
            <a:ext cx="3998333" cy="1209425"/>
          </a:xfrm>
          <a:prstGeom prst="rect">
            <a:avLst/>
          </a:prstGeom>
          <a:noFill/>
        </p:spPr>
        <p:txBody>
          <a:bodyPr wrap="square" lIns="0" tIns="36000" rIns="216000" bIns="36000" rtlCol="0">
            <a:spAutoFit/>
          </a:bodyPr>
          <a:lstStyle/>
          <a:p>
            <a:pPr>
              <a:lnSpc>
                <a:spcPct val="130000"/>
              </a:lnSpc>
              <a:spcBef>
                <a:spcPts val="1000"/>
              </a:spcBef>
            </a:pPr>
            <a:r>
              <a:rPr lang="en-US" sz="1400" dirty="0">
                <a:solidFill>
                  <a:schemeClr val="bg1"/>
                </a:solidFill>
                <a:latin typeface="Arial" panose="020B0604020202020204" pitchFamily="34" charset="0"/>
                <a:cs typeface="Arial" panose="020B0604020202020204" pitchFamily="34" charset="0"/>
              </a:rPr>
              <a:t>Trusted partners</a:t>
            </a:r>
          </a:p>
          <a:p>
            <a:pPr>
              <a:lnSpc>
                <a:spcPct val="130000"/>
              </a:lnSpc>
              <a:spcBef>
                <a:spcPts val="1000"/>
              </a:spcBef>
            </a:pPr>
            <a:r>
              <a:rPr lang="en-GB" sz="1000" dirty="0">
                <a:solidFill>
                  <a:schemeClr val="bg1"/>
                </a:solidFill>
                <a:latin typeface="Arial" panose="020B0604020202020204" pitchFamily="34" charset="0"/>
                <a:cs typeface="Arial" panose="020B0604020202020204" pitchFamily="34" charset="0"/>
              </a:rPr>
              <a:t>We support some of the world’s most progressive employers and deliver, working as an extension of their team.</a:t>
            </a:r>
          </a:p>
          <a:p>
            <a:pPr>
              <a:lnSpc>
                <a:spcPct val="130000"/>
              </a:lnSpc>
              <a:spcBef>
                <a:spcPts val="1000"/>
              </a:spcBef>
            </a:pPr>
            <a:endParaRPr lang="en-US" sz="1000"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7183187" y="3692060"/>
            <a:ext cx="3998333" cy="881130"/>
          </a:xfrm>
          <a:prstGeom prst="rect">
            <a:avLst/>
          </a:prstGeom>
          <a:noFill/>
        </p:spPr>
        <p:txBody>
          <a:bodyPr wrap="square" lIns="0" tIns="36000" rIns="216000" bIns="36000" rtlCol="0">
            <a:spAutoFit/>
          </a:bodyPr>
          <a:lstStyle/>
          <a:p>
            <a:pPr>
              <a:lnSpc>
                <a:spcPct val="130000"/>
              </a:lnSpc>
              <a:spcBef>
                <a:spcPts val="1000"/>
              </a:spcBef>
            </a:pPr>
            <a:r>
              <a:rPr lang="en-US" sz="1400" dirty="0">
                <a:solidFill>
                  <a:schemeClr val="bg1"/>
                </a:solidFill>
                <a:latin typeface="Arial" panose="020B0604020202020204" pitchFamily="34" charset="0"/>
                <a:cs typeface="Arial" panose="020B0604020202020204" pitchFamily="34" charset="0"/>
              </a:rPr>
              <a:t>Outcome-focused</a:t>
            </a:r>
          </a:p>
          <a:p>
            <a:pPr>
              <a:lnSpc>
                <a:spcPct val="130000"/>
              </a:lnSpc>
              <a:spcBef>
                <a:spcPts val="1000"/>
              </a:spcBef>
            </a:pPr>
            <a:r>
              <a:rPr lang="en-GB" sz="1000" dirty="0">
                <a:solidFill>
                  <a:schemeClr val="bg1"/>
                </a:solidFill>
                <a:latin typeface="Arial" panose="020B0604020202020204" pitchFamily="34" charset="0"/>
                <a:cs typeface="Arial" panose="020B0604020202020204" pitchFamily="34" charset="0"/>
              </a:rPr>
              <a:t>We're hell-bent on making organisations better by linking everything back to a strategic business objective.</a:t>
            </a:r>
          </a:p>
        </p:txBody>
      </p:sp>
      <p:sp>
        <p:nvSpPr>
          <p:cNvPr id="34" name="TextBox 33"/>
          <p:cNvSpPr txBox="1"/>
          <p:nvPr/>
        </p:nvSpPr>
        <p:spPr>
          <a:xfrm>
            <a:off x="7183187" y="4952188"/>
            <a:ext cx="3998333" cy="881130"/>
          </a:xfrm>
          <a:prstGeom prst="rect">
            <a:avLst/>
          </a:prstGeom>
          <a:noFill/>
        </p:spPr>
        <p:txBody>
          <a:bodyPr wrap="square" lIns="0" tIns="36000" rIns="216000" bIns="36000" rtlCol="0">
            <a:spAutoFit/>
          </a:bodyPr>
          <a:lstStyle/>
          <a:p>
            <a:pPr>
              <a:lnSpc>
                <a:spcPct val="130000"/>
              </a:lnSpc>
              <a:spcBef>
                <a:spcPts val="1000"/>
              </a:spcBef>
            </a:pPr>
            <a:r>
              <a:rPr lang="en-US" sz="1400" dirty="0">
                <a:solidFill>
                  <a:schemeClr val="bg1"/>
                </a:solidFill>
                <a:latin typeface="Arial" panose="020B0604020202020204" pitchFamily="34" charset="0"/>
                <a:cs typeface="Arial" panose="020B0604020202020204" pitchFamily="34" charset="0"/>
              </a:rPr>
              <a:t>Creative + Innovation</a:t>
            </a:r>
          </a:p>
          <a:p>
            <a:pPr>
              <a:lnSpc>
                <a:spcPct val="130000"/>
              </a:lnSpc>
              <a:spcBef>
                <a:spcPts val="1000"/>
              </a:spcBef>
            </a:pPr>
            <a:r>
              <a:rPr lang="en-GB" sz="1000" dirty="0">
                <a:solidFill>
                  <a:schemeClr val="bg1"/>
                </a:solidFill>
                <a:latin typeface="Arial" panose="020B0604020202020204" pitchFamily="34" charset="0"/>
                <a:cs typeface="Arial" panose="020B0604020202020204" pitchFamily="34" charset="0"/>
              </a:rPr>
              <a:t>We know what world-class looks like — you don't build a client roster like ours if you don't stay ahead of the curve.</a:t>
            </a:r>
          </a:p>
        </p:txBody>
      </p:sp>
      <p:grpSp>
        <p:nvGrpSpPr>
          <p:cNvPr id="22" name="Group 21"/>
          <p:cNvGrpSpPr/>
          <p:nvPr/>
        </p:nvGrpSpPr>
        <p:grpSpPr>
          <a:xfrm>
            <a:off x="6095999" y="2418510"/>
            <a:ext cx="818319" cy="818319"/>
            <a:chOff x="6096000" y="1181100"/>
            <a:chExt cx="818319" cy="818319"/>
          </a:xfrm>
        </p:grpSpPr>
        <p:sp>
          <p:nvSpPr>
            <p:cNvPr id="23" name="Oval 22"/>
            <p:cNvSpPr/>
            <p:nvPr/>
          </p:nvSpPr>
          <p:spPr>
            <a:xfrm>
              <a:off x="6096000" y="1181100"/>
              <a:ext cx="818319" cy="8183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latin typeface="Gotham Narrow Book" pitchFamily="2" charset="0"/>
              </a:endParaRPr>
            </a:p>
          </p:txBody>
        </p:sp>
        <p:sp>
          <p:nvSpPr>
            <p:cNvPr id="28" name="Shape 3612"/>
            <p:cNvSpPr/>
            <p:nvPr/>
          </p:nvSpPr>
          <p:spPr>
            <a:xfrm>
              <a:off x="6364869" y="149460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dirty="0">
                <a:solidFill>
                  <a:prstClr val="black"/>
                </a:solidFill>
                <a:latin typeface="Gotham Narrow Book" pitchFamily="2" charset="0"/>
              </a:endParaRPr>
            </a:p>
          </p:txBody>
        </p:sp>
      </p:grpSp>
    </p:spTree>
    <p:extLst>
      <p:ext uri="{BB962C8B-B14F-4D97-AF65-F5344CB8AC3E}">
        <p14:creationId xmlns:p14="http://schemas.microsoft.com/office/powerpoint/2010/main" val="144594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2" decel="50000" fill="hold" grpId="0" nodeType="withEffect">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1+#ppt_w/2"/>
                                          </p:val>
                                        </p:tav>
                                        <p:tav tm="100000">
                                          <p:val>
                                            <p:strVal val="#ppt_x"/>
                                          </p:val>
                                        </p:tav>
                                      </p:tavLst>
                                    </p:anim>
                                    <p:anim calcmode="lin" valueType="num">
                                      <p:cBhvr additive="base">
                                        <p:cTn id="12" dur="10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8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1+#ppt_w/2"/>
                                          </p:val>
                                        </p:tav>
                                        <p:tav tm="100000">
                                          <p:val>
                                            <p:strVal val="#ppt_x"/>
                                          </p:val>
                                        </p:tav>
                                      </p:tavLst>
                                    </p:anim>
                                    <p:anim calcmode="lin" valueType="num">
                                      <p:cBhvr additive="base">
                                        <p:cTn id="16" dur="10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11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1+#ppt_w/2"/>
                                          </p:val>
                                        </p:tav>
                                        <p:tav tm="100000">
                                          <p:val>
                                            <p:strVal val="#ppt_x"/>
                                          </p:val>
                                        </p:tav>
                                      </p:tavLst>
                                    </p:anim>
                                    <p:anim calcmode="lin" valueType="num">
                                      <p:cBhvr additive="base">
                                        <p:cTn id="20" dur="10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14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1+#ppt_w/2"/>
                                          </p:val>
                                        </p:tav>
                                        <p:tav tm="100000">
                                          <p:val>
                                            <p:strVal val="#ppt_x"/>
                                          </p:val>
                                        </p:tav>
                                      </p:tavLst>
                                    </p:anim>
                                    <p:anim calcmode="lin" valueType="num">
                                      <p:cBhvr additive="base">
                                        <p:cTn id="24" dur="1000" fill="hold"/>
                                        <p:tgtEl>
                                          <p:spTgt spid="34"/>
                                        </p:tgtEl>
                                        <p:attrNameLst>
                                          <p:attrName>ppt_y</p:attrName>
                                        </p:attrNameLst>
                                      </p:cBhvr>
                                      <p:tavLst>
                                        <p:tav tm="0">
                                          <p:val>
                                            <p:strVal val="#ppt_y"/>
                                          </p:val>
                                        </p:tav>
                                        <p:tav tm="100000">
                                          <p:val>
                                            <p:strVal val="#ppt_y"/>
                                          </p:val>
                                        </p:tav>
                                      </p:tavLst>
                                    </p:anim>
                                  </p:childTnLst>
                                </p:cTn>
                              </p:par>
                              <p:par>
                                <p:cTn id="25" presetID="22" presetClass="entr" presetSubtype="8" fill="hold" nodeType="withEffect">
                                  <p:stCondLst>
                                    <p:cond delay="30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22" presetClass="entr" presetSubtype="8" fill="hold" nodeType="withEffect">
                                  <p:stCondLst>
                                    <p:cond delay="9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22" presetClass="entr" presetSubtype="8" fill="hold" nodeType="withEffect">
                                  <p:stCondLst>
                                    <p:cond delay="120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6" presetClass="emph" presetSubtype="0" accel="50000" decel="50000" autoRev="1" fill="hold" nodeType="withEffect">
                                  <p:stCondLst>
                                    <p:cond delay="300"/>
                                  </p:stCondLst>
                                  <p:childTnLst>
                                    <p:animScale>
                                      <p:cBhvr>
                                        <p:cTn id="35" dur="500" fill="hold"/>
                                        <p:tgtEl>
                                          <p:spTgt spid="4"/>
                                        </p:tgtEl>
                                      </p:cBhvr>
                                      <p:by x="120000" y="120000"/>
                                    </p:animScale>
                                  </p:childTnLst>
                                </p:cTn>
                              </p:par>
                              <p:par>
                                <p:cTn id="36" presetID="6" presetClass="emph" presetSubtype="0" accel="50000" decel="50000" autoRev="1" fill="hold" nodeType="withEffect">
                                  <p:stCondLst>
                                    <p:cond delay="900"/>
                                  </p:stCondLst>
                                  <p:childTnLst>
                                    <p:animScale>
                                      <p:cBhvr>
                                        <p:cTn id="37" dur="500" fill="hold"/>
                                        <p:tgtEl>
                                          <p:spTgt spid="7"/>
                                        </p:tgtEl>
                                      </p:cBhvr>
                                      <p:by x="120000" y="120000"/>
                                    </p:animScale>
                                  </p:childTnLst>
                                </p:cTn>
                              </p:par>
                              <p:par>
                                <p:cTn id="38" presetID="6" presetClass="emph" presetSubtype="0" accel="50000" decel="50000" autoRev="1" fill="hold" nodeType="withEffect">
                                  <p:stCondLst>
                                    <p:cond delay="1200"/>
                                  </p:stCondLst>
                                  <p:childTnLst>
                                    <p:animScale>
                                      <p:cBhvr>
                                        <p:cTn id="39" dur="500" fill="hold"/>
                                        <p:tgtEl>
                                          <p:spTgt spid="8"/>
                                        </p:tgtEl>
                                      </p:cBhvr>
                                      <p:by x="120000" y="120000"/>
                                    </p:animScale>
                                  </p:childTnLst>
                                </p:cTn>
                              </p:par>
                              <p:par>
                                <p:cTn id="40" presetID="22" presetClass="entr" presetSubtype="8" fill="hold" nodeType="withEffect">
                                  <p:stCondLst>
                                    <p:cond delay="3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nodeType="withEffect">
                                  <p:stCondLst>
                                    <p:cond delay="300"/>
                                  </p:stCondLst>
                                  <p:childTnLst>
                                    <p:animScale>
                                      <p:cBhvr>
                                        <p:cTn id="44" dur="500" fill="hold"/>
                                        <p:tgtEl>
                                          <p:spTgt spid="2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You’re in good company</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EC419CCB-2C08-46B2-AC25-EE7A6EEF2377}" type="slidenum">
              <a:rPr lang="en-GB" smtClean="0"/>
              <a:t>12</a:t>
            </a:fld>
            <a:endParaRPr lang="en-GB"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4863" y="2004648"/>
            <a:ext cx="703022" cy="688004"/>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16214" y="2164663"/>
            <a:ext cx="1349666" cy="367975"/>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4209" y="2034713"/>
            <a:ext cx="671891" cy="627874"/>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4429" y="1997039"/>
            <a:ext cx="2403861" cy="70322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16620" y="2218638"/>
            <a:ext cx="1231438" cy="418383"/>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37222" y="2183046"/>
            <a:ext cx="1555471" cy="331207"/>
          </a:xfrm>
          <a:prstGeom prst="rect">
            <a:avLst/>
          </a:prstGeom>
        </p:spPr>
      </p:pic>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44967" y="3018767"/>
            <a:ext cx="1282684" cy="263020"/>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65070" y="2719854"/>
            <a:ext cx="1570784" cy="860847"/>
          </a:xfrm>
          <a:prstGeom prst="rect">
            <a:avLst/>
          </a:prstGeom>
        </p:spPr>
      </p:pic>
      <p:pic>
        <p:nvPicPr>
          <p:cNvPr id="15" name="Picture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73274" y="2716022"/>
            <a:ext cx="1397449" cy="868510"/>
          </a:xfrm>
          <a:prstGeom prst="rect">
            <a:avLst/>
          </a:prstGeom>
        </p:spPr>
      </p:pic>
      <p:pic>
        <p:nvPicPr>
          <p:cNvPr id="17" name="Picture 1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87698" y="2943147"/>
            <a:ext cx="1804995" cy="414260"/>
          </a:xfrm>
          <a:prstGeom prst="rect">
            <a:avLst/>
          </a:prstGeom>
        </p:spPr>
      </p:pic>
      <p:pic>
        <p:nvPicPr>
          <p:cNvPr id="18" name="Picture 17"/>
          <p:cNvPicPr>
            <a:picLocks noChangeAspect="1"/>
          </p:cNvPicPr>
          <p:nvPr/>
        </p:nvPicPr>
        <p:blipFill rotWithShape="1">
          <a:blip r:embed="rId12" cstate="screen">
            <a:extLst>
              <a:ext uri="{28A0092B-C50C-407E-A947-70E740481C1C}">
                <a14:useLocalDpi xmlns:a14="http://schemas.microsoft.com/office/drawing/2010/main"/>
              </a:ext>
            </a:extLst>
          </a:blip>
          <a:srcRect l="8815" t="31182" r="6672" b="34824"/>
          <a:stretch/>
        </p:blipFill>
        <p:spPr>
          <a:xfrm>
            <a:off x="1154863" y="3709411"/>
            <a:ext cx="1761508" cy="461443"/>
          </a:xfrm>
          <a:prstGeom prst="rect">
            <a:avLst/>
          </a:prstGeom>
        </p:spPr>
      </p:pic>
      <p:pic>
        <p:nvPicPr>
          <p:cNvPr id="19" name="Picture 18"/>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046922" y="3711520"/>
            <a:ext cx="1098663" cy="457226"/>
          </a:xfrm>
          <a:prstGeom prst="rect">
            <a:avLst/>
          </a:prstGeom>
        </p:spPr>
      </p:pic>
      <p:pic>
        <p:nvPicPr>
          <p:cNvPr id="20" name="Picture 19"/>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359963" y="3627218"/>
            <a:ext cx="2336353" cy="625830"/>
          </a:xfrm>
          <a:prstGeom prst="rect">
            <a:avLst/>
          </a:prstGeom>
        </p:spPr>
      </p:pic>
      <p:pic>
        <p:nvPicPr>
          <p:cNvPr id="21" name="Picture 20"/>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148700" y="3730488"/>
            <a:ext cx="1831487" cy="486559"/>
          </a:xfrm>
          <a:prstGeom prst="rect">
            <a:avLst/>
          </a:prstGeom>
        </p:spPr>
      </p:pic>
      <p:pic>
        <p:nvPicPr>
          <p:cNvPr id="22" name="Picture 21"/>
          <p:cNvPicPr>
            <a:picLocks noChangeAspect="1"/>
          </p:cNvPicPr>
          <p:nvPr/>
        </p:nvPicPr>
        <p:blipFill rotWithShape="1">
          <a:blip r:embed="rId16" cstate="screen">
            <a:extLst>
              <a:ext uri="{28A0092B-C50C-407E-A947-70E740481C1C}">
                <a14:useLocalDpi xmlns:a14="http://schemas.microsoft.com/office/drawing/2010/main"/>
              </a:ext>
            </a:extLst>
          </a:blip>
          <a:srcRect t="1" r="7819" b="8161"/>
          <a:stretch/>
        </p:blipFill>
        <p:spPr>
          <a:xfrm>
            <a:off x="10061015" y="3649605"/>
            <a:ext cx="1095966" cy="598404"/>
          </a:xfrm>
          <a:prstGeom prst="rect">
            <a:avLst/>
          </a:prstGeom>
        </p:spPr>
      </p:pic>
      <p:pic>
        <p:nvPicPr>
          <p:cNvPr id="23" name="Picture 22"/>
          <p:cNvPicPr>
            <a:picLocks noChangeAspect="1"/>
          </p:cNvPicPr>
          <p:nvPr/>
        </p:nvPicPr>
        <p:blipFill rotWithShape="1">
          <a:blip r:embed="rId17" cstate="screen">
            <a:extLst>
              <a:ext uri="{28A0092B-C50C-407E-A947-70E740481C1C}">
                <a14:useLocalDpi xmlns:a14="http://schemas.microsoft.com/office/drawing/2010/main"/>
              </a:ext>
            </a:extLst>
          </a:blip>
          <a:srcRect l="6751" t="20381" r="6178" b="27074"/>
          <a:stretch/>
        </p:blipFill>
        <p:spPr>
          <a:xfrm>
            <a:off x="1164596" y="4577130"/>
            <a:ext cx="2344443" cy="337781"/>
          </a:xfrm>
          <a:prstGeom prst="rect">
            <a:avLst/>
          </a:prstGeom>
        </p:spPr>
      </p:pic>
      <p:pic>
        <p:nvPicPr>
          <p:cNvPr id="24" name="Picture 23"/>
          <p:cNvPicPr>
            <a:picLocks noChangeAspect="1"/>
          </p:cNvPicPr>
          <p:nvPr/>
        </p:nvPicPr>
        <p:blipFill rotWithShape="1">
          <a:blip r:embed="rId18" cstate="screen">
            <a:extLst>
              <a:ext uri="{28A0092B-C50C-407E-A947-70E740481C1C}">
                <a14:useLocalDpi xmlns:a14="http://schemas.microsoft.com/office/drawing/2010/main"/>
              </a:ext>
            </a:extLst>
          </a:blip>
          <a:srcRect t="29279" b="29671"/>
          <a:stretch/>
        </p:blipFill>
        <p:spPr>
          <a:xfrm>
            <a:off x="3737842" y="4542077"/>
            <a:ext cx="1827557" cy="407886"/>
          </a:xfrm>
          <a:prstGeom prst="rect">
            <a:avLst/>
          </a:prstGeom>
        </p:spPr>
      </p:pic>
      <p:pic>
        <p:nvPicPr>
          <p:cNvPr id="25" name="Picture 24"/>
          <p:cNvPicPr>
            <a:picLocks noChangeAspect="1"/>
          </p:cNvPicPr>
          <p:nvPr/>
        </p:nvPicPr>
        <p:blipFill rotWithShape="1">
          <a:blip r:embed="rId19" cstate="screen">
            <a:extLst>
              <a:ext uri="{28A0092B-C50C-407E-A947-70E740481C1C}">
                <a14:useLocalDpi xmlns:a14="http://schemas.microsoft.com/office/drawing/2010/main"/>
              </a:ext>
            </a:extLst>
          </a:blip>
          <a:srcRect t="27425" b="23827"/>
          <a:stretch/>
        </p:blipFill>
        <p:spPr>
          <a:xfrm>
            <a:off x="5958056" y="4564791"/>
            <a:ext cx="1476521" cy="391328"/>
          </a:xfrm>
          <a:prstGeom prst="rect">
            <a:avLst/>
          </a:prstGeom>
        </p:spPr>
      </p:pic>
      <p:pic>
        <p:nvPicPr>
          <p:cNvPr id="26" name="Picture 25"/>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850563" y="4585155"/>
            <a:ext cx="1199718" cy="387115"/>
          </a:xfrm>
          <a:prstGeom prst="rect">
            <a:avLst/>
          </a:prstGeom>
        </p:spPr>
      </p:pic>
      <p:pic>
        <p:nvPicPr>
          <p:cNvPr id="27" name="Picture 26"/>
          <p:cNvPicPr>
            <a:picLocks noChangeAspect="1"/>
          </p:cNvPicPr>
          <p:nvPr/>
        </p:nvPicPr>
        <p:blipFill rotWithShape="1">
          <a:blip r:embed="rId21" cstate="screen">
            <a:extLst>
              <a:ext uri="{28A0092B-C50C-407E-A947-70E740481C1C}">
                <a14:useLocalDpi xmlns:a14="http://schemas.microsoft.com/office/drawing/2010/main"/>
              </a:ext>
            </a:extLst>
          </a:blip>
          <a:srcRect l="13837" t="32338" r="8584" b="29819"/>
          <a:stretch/>
        </p:blipFill>
        <p:spPr>
          <a:xfrm>
            <a:off x="9481716" y="4404491"/>
            <a:ext cx="1620710" cy="683058"/>
          </a:xfrm>
          <a:prstGeom prst="rect">
            <a:avLst/>
          </a:prstGeom>
        </p:spPr>
      </p:pic>
      <p:pic>
        <p:nvPicPr>
          <p:cNvPr id="28" name="Picture 27"/>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164596" y="5349890"/>
            <a:ext cx="872653" cy="433379"/>
          </a:xfrm>
          <a:prstGeom prst="rect">
            <a:avLst/>
          </a:prstGeom>
        </p:spPr>
      </p:pic>
      <p:pic>
        <p:nvPicPr>
          <p:cNvPr id="29" name="Picture 28"/>
          <p:cNvPicPr>
            <a:picLocks noChangeAspect="1"/>
          </p:cNvPicPr>
          <p:nvPr/>
        </p:nvPicPr>
        <p:blipFill rotWithShape="1">
          <a:blip r:embed="rId23" cstate="screen">
            <a:extLst>
              <a:ext uri="{28A0092B-C50C-407E-A947-70E740481C1C}">
                <a14:useLocalDpi xmlns:a14="http://schemas.microsoft.com/office/drawing/2010/main"/>
              </a:ext>
            </a:extLst>
          </a:blip>
          <a:srcRect t="14294" b="17606"/>
          <a:stretch/>
        </p:blipFill>
        <p:spPr>
          <a:xfrm>
            <a:off x="2355103" y="5333411"/>
            <a:ext cx="1259525" cy="466338"/>
          </a:xfrm>
          <a:prstGeom prst="rect">
            <a:avLst/>
          </a:prstGeom>
        </p:spPr>
      </p:pic>
      <p:pic>
        <p:nvPicPr>
          <p:cNvPr id="30" name="Picture 29"/>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3932481" y="5324397"/>
            <a:ext cx="1771357" cy="484365"/>
          </a:xfrm>
          <a:prstGeom prst="rect">
            <a:avLst/>
          </a:prstGeom>
        </p:spPr>
      </p:pic>
      <p:pic>
        <p:nvPicPr>
          <p:cNvPr id="31" name="Picture 30"/>
          <p:cNvPicPr>
            <a:picLocks noChangeAspect="1"/>
          </p:cNvPicPr>
          <p:nvPr/>
        </p:nvPicPr>
        <p:blipFill rotWithShape="1">
          <a:blip r:embed="rId25" cstate="screen">
            <a:extLst>
              <a:ext uri="{28A0092B-C50C-407E-A947-70E740481C1C}">
                <a14:useLocalDpi xmlns:a14="http://schemas.microsoft.com/office/drawing/2010/main"/>
              </a:ext>
            </a:extLst>
          </a:blip>
          <a:srcRect l="22579" t="36707" r="20310" b="35071"/>
          <a:stretch/>
        </p:blipFill>
        <p:spPr>
          <a:xfrm>
            <a:off x="6021692" y="5470501"/>
            <a:ext cx="1249030" cy="338261"/>
          </a:xfrm>
          <a:prstGeom prst="rect">
            <a:avLst/>
          </a:prstGeom>
        </p:spPr>
      </p:pic>
      <p:pic>
        <p:nvPicPr>
          <p:cNvPr id="32" name="Picture 31"/>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695822" y="5402246"/>
            <a:ext cx="1717644" cy="456313"/>
          </a:xfrm>
          <a:prstGeom prst="rect">
            <a:avLst/>
          </a:prstGeom>
        </p:spPr>
      </p:pic>
      <p:pic>
        <p:nvPicPr>
          <p:cNvPr id="33" name="Picture 32"/>
          <p:cNvPicPr>
            <a:picLocks noChangeAspect="1"/>
          </p:cNvPicPr>
          <p:nvPr/>
        </p:nvPicPr>
        <p:blipFill rotWithShape="1">
          <a:blip r:embed="rId27" cstate="screen">
            <a:extLst>
              <a:ext uri="{28A0092B-C50C-407E-A947-70E740481C1C}">
                <a14:useLocalDpi xmlns:a14="http://schemas.microsoft.com/office/drawing/2010/main"/>
              </a:ext>
            </a:extLst>
          </a:blip>
          <a:srcRect t="12709" b="41532"/>
          <a:stretch/>
        </p:blipFill>
        <p:spPr>
          <a:xfrm>
            <a:off x="9838564" y="5283594"/>
            <a:ext cx="1263863" cy="565970"/>
          </a:xfrm>
          <a:prstGeom prst="rect">
            <a:avLst/>
          </a:prstGeom>
        </p:spPr>
      </p:pic>
      <p:pic>
        <p:nvPicPr>
          <p:cNvPr id="3074" name="Picture 2" descr="See the source image"/>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235998" y="3033760"/>
            <a:ext cx="1071549" cy="2330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508142" y="2903525"/>
            <a:ext cx="1542138" cy="4935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0"/>
          <a:stretch>
            <a:fillRect/>
          </a:stretch>
        </p:blipFill>
        <p:spPr>
          <a:xfrm>
            <a:off x="6926570" y="3775625"/>
            <a:ext cx="1046286" cy="430434"/>
          </a:xfrm>
          <a:prstGeom prst="rect">
            <a:avLst/>
          </a:prstGeom>
        </p:spPr>
      </p:pic>
    </p:spTree>
    <p:extLst>
      <p:ext uri="{BB962C8B-B14F-4D97-AF65-F5344CB8AC3E}">
        <p14:creationId xmlns:p14="http://schemas.microsoft.com/office/powerpoint/2010/main" val="265495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EC419CCB-2C08-46B2-AC25-EE7A6EEF2377}" type="slidenum">
              <a:rPr lang="en-GB" smtClean="0"/>
              <a:pPr/>
              <a:t>13</a:t>
            </a:fld>
            <a:endParaRPr lang="en-GB"/>
          </a:p>
        </p:txBody>
      </p:sp>
      <p:sp>
        <p:nvSpPr>
          <p:cNvPr id="3" name="Text Placeholder 2"/>
          <p:cNvSpPr>
            <a:spLocks noGrp="1"/>
          </p:cNvSpPr>
          <p:nvPr>
            <p:ph type="body" sz="quarter" idx="17"/>
          </p:nvPr>
        </p:nvSpPr>
        <p:spPr/>
        <p:txBody>
          <a:bodyPr/>
          <a:lstStyle/>
          <a:p>
            <a:r>
              <a:rPr lang="en-GB" dirty="0">
                <a:solidFill>
                  <a:schemeClr val="bg2"/>
                </a:solidFill>
              </a:rPr>
              <a:t>Agnes Costa</a:t>
            </a:r>
          </a:p>
        </p:txBody>
      </p:sp>
      <p:sp>
        <p:nvSpPr>
          <p:cNvPr id="5" name="Text Placeholder 4"/>
          <p:cNvSpPr>
            <a:spLocks noGrp="1"/>
          </p:cNvSpPr>
          <p:nvPr>
            <p:ph type="body" sz="quarter" idx="19"/>
          </p:nvPr>
        </p:nvSpPr>
        <p:spPr/>
        <p:txBody>
          <a:bodyPr/>
          <a:lstStyle/>
          <a:p>
            <a:r>
              <a:rPr lang="en-GB" dirty="0">
                <a:solidFill>
                  <a:schemeClr val="bg2"/>
                </a:solidFill>
              </a:rPr>
              <a:t>Agnes_Costa@Ajg.com</a:t>
            </a:r>
          </a:p>
        </p:txBody>
      </p:sp>
    </p:spTree>
    <p:extLst>
      <p:ext uri="{BB962C8B-B14F-4D97-AF65-F5344CB8AC3E}">
        <p14:creationId xmlns:p14="http://schemas.microsoft.com/office/powerpoint/2010/main" val="292456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432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FA5C2F0-0819-CD31-EBF2-80B1ED5F9B12}"/>
              </a:ext>
            </a:extLst>
          </p:cNvPr>
          <p:cNvSpPr/>
          <p:nvPr/>
        </p:nvSpPr>
        <p:spPr>
          <a:xfrm>
            <a:off x="1066800" y="2868998"/>
            <a:ext cx="2745441" cy="3137262"/>
          </a:xfrm>
          <a:prstGeom prst="roundRect">
            <a:avLst/>
          </a:prstGeom>
        </p:spPr>
        <p:style>
          <a:lnRef idx="2">
            <a:schemeClr val="accent6"/>
          </a:lnRef>
          <a:fillRef idx="1">
            <a:schemeClr val="lt1"/>
          </a:fillRef>
          <a:effectRef idx="0">
            <a:schemeClr val="accent6"/>
          </a:effectRef>
          <a:fontRef idx="minor">
            <a:schemeClr val="dk1"/>
          </a:fontRef>
        </p:style>
        <p:txBody>
          <a:bodyPr lIns="46800" rIns="46800" rtlCol="0" anchor="ctr"/>
          <a:lstStyle/>
          <a:p>
            <a:pPr algn="ctr"/>
            <a:r>
              <a:rPr lang="en-GB" sz="2400" b="1" dirty="0">
                <a:latin typeface="Arial" panose="020B0604020202020204" pitchFamily="34" charset="0"/>
                <a:cs typeface="Arial" panose="020B0604020202020204" pitchFamily="34" charset="0"/>
              </a:rPr>
              <a:t>Employee Value</a:t>
            </a:r>
          </a:p>
          <a:p>
            <a:pPr algn="ctr"/>
            <a:r>
              <a:rPr lang="en-GB" sz="2400" b="1" dirty="0">
                <a:latin typeface="Arial" panose="020B0604020202020204" pitchFamily="34" charset="0"/>
                <a:cs typeface="Arial" panose="020B0604020202020204" pitchFamily="34" charset="0"/>
              </a:rPr>
              <a:t>proposition (EVP)</a:t>
            </a:r>
          </a:p>
          <a:p>
            <a:pPr algn="ctr"/>
            <a:endParaRPr lang="en-GB"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The unique and differentiating promise that you make to your people, their family, and to candidates that enables them to live a better way with you.</a:t>
            </a:r>
          </a:p>
        </p:txBody>
      </p:sp>
      <p:sp>
        <p:nvSpPr>
          <p:cNvPr id="11" name="Rounded Rectangle 10">
            <a:extLst>
              <a:ext uri="{FF2B5EF4-FFF2-40B4-BE49-F238E27FC236}">
                <a16:creationId xmlns:a16="http://schemas.microsoft.com/office/drawing/2014/main" id="{890A4A9D-2FA3-530A-DC0C-56D478B7FE19}"/>
              </a:ext>
            </a:extLst>
          </p:cNvPr>
          <p:cNvSpPr/>
          <p:nvPr/>
        </p:nvSpPr>
        <p:spPr>
          <a:xfrm>
            <a:off x="4722159" y="2868998"/>
            <a:ext cx="2745441" cy="3137262"/>
          </a:xfrm>
          <a:prstGeom prst="roundRect">
            <a:avLst/>
          </a:prstGeom>
        </p:spPr>
        <p:style>
          <a:lnRef idx="2">
            <a:schemeClr val="accent6"/>
          </a:lnRef>
          <a:fillRef idx="1">
            <a:schemeClr val="lt1"/>
          </a:fillRef>
          <a:effectRef idx="0">
            <a:schemeClr val="accent6"/>
          </a:effectRef>
          <a:fontRef idx="minor">
            <a:schemeClr val="dk1"/>
          </a:fontRef>
        </p:style>
        <p:txBody>
          <a:bodyPr lIns="46800" rIns="46800" rtlCol="0" anchor="ctr"/>
          <a:lstStyle/>
          <a:p>
            <a:pPr algn="ctr"/>
            <a:r>
              <a:rPr lang="en-GB" sz="2400" b="1" dirty="0">
                <a:latin typeface="Arial" panose="020B0604020202020204" pitchFamily="34" charset="0"/>
                <a:cs typeface="Arial" panose="020B0604020202020204" pitchFamily="34" charset="0"/>
              </a:rPr>
              <a:t>Employee experience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(EX)</a:t>
            </a:r>
          </a:p>
          <a:p>
            <a:pPr algn="ctr"/>
            <a:endParaRPr lang="en-GB"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How your bring your promise to life though everyday experiences and a consistent application of all forms of communication and interaction.</a:t>
            </a:r>
          </a:p>
        </p:txBody>
      </p:sp>
      <p:sp>
        <p:nvSpPr>
          <p:cNvPr id="12" name="Rounded Rectangle 11">
            <a:extLst>
              <a:ext uri="{FF2B5EF4-FFF2-40B4-BE49-F238E27FC236}">
                <a16:creationId xmlns:a16="http://schemas.microsoft.com/office/drawing/2014/main" id="{12D8CD67-5F46-E0BE-D2B9-A5E58EA88950}"/>
              </a:ext>
            </a:extLst>
          </p:cNvPr>
          <p:cNvSpPr/>
          <p:nvPr/>
        </p:nvSpPr>
        <p:spPr>
          <a:xfrm>
            <a:off x="8458200" y="2868999"/>
            <a:ext cx="2667000" cy="3137262"/>
          </a:xfrm>
          <a:prstGeom prst="roundRect">
            <a:avLst/>
          </a:prstGeom>
        </p:spPr>
        <p:style>
          <a:lnRef idx="2">
            <a:schemeClr val="accent6"/>
          </a:lnRef>
          <a:fillRef idx="1">
            <a:schemeClr val="lt1"/>
          </a:fillRef>
          <a:effectRef idx="0">
            <a:schemeClr val="accent6"/>
          </a:effectRef>
          <a:fontRef idx="minor">
            <a:schemeClr val="dk1"/>
          </a:fontRef>
        </p:style>
        <p:txBody>
          <a:bodyPr lIns="46800" rIns="46800" rtlCol="0" anchor="ctr"/>
          <a:lstStyle/>
          <a:p>
            <a:pPr algn="ctr"/>
            <a:endParaRPr lang="en-GB" dirty="0"/>
          </a:p>
          <a:p>
            <a:pPr algn="ctr"/>
            <a:r>
              <a:rPr lang="en-GB" sz="2400" b="1" dirty="0">
                <a:latin typeface="Arial" panose="020B0604020202020204" pitchFamily="34" charset="0"/>
                <a:cs typeface="Arial" panose="020B0604020202020204" pitchFamily="34" charset="0"/>
              </a:rPr>
              <a:t>Employer brand strength</a:t>
            </a:r>
          </a:p>
          <a:p>
            <a:pPr algn="ctr"/>
            <a:endParaRPr lang="en-GB" dirty="0"/>
          </a:p>
          <a:p>
            <a:pPr marL="285750" indent="-285750">
              <a:buFont typeface="Wingdings" pitchFamily="2" charset="2"/>
              <a:buChar char="ü"/>
            </a:pPr>
            <a:r>
              <a:rPr lang="en-GB" sz="1400" dirty="0">
                <a:latin typeface="Arial" panose="020B0604020202020204" pitchFamily="34" charset="0"/>
                <a:cs typeface="Arial" panose="020B0604020202020204" pitchFamily="34" charset="0"/>
              </a:rPr>
              <a:t>Talent attraction  </a:t>
            </a:r>
          </a:p>
          <a:p>
            <a:pPr marL="285750" indent="-285750">
              <a:buFont typeface="Wingdings" pitchFamily="2" charset="2"/>
              <a:buChar char="ü"/>
            </a:pPr>
            <a:r>
              <a:rPr lang="en-GB" sz="1400" dirty="0">
                <a:latin typeface="Arial" panose="020B0604020202020204" pitchFamily="34" charset="0"/>
                <a:cs typeface="Arial" panose="020B0604020202020204" pitchFamily="34" charset="0"/>
              </a:rPr>
              <a:t>Talent retention </a:t>
            </a:r>
          </a:p>
          <a:p>
            <a:pPr marL="285750" indent="-285750">
              <a:buFont typeface="Wingdings" pitchFamily="2" charset="2"/>
              <a:buChar char="ü"/>
            </a:pPr>
            <a:r>
              <a:rPr lang="en-GB" sz="1400" dirty="0">
                <a:latin typeface="Arial" panose="020B0604020202020204" pitchFamily="34" charset="0"/>
                <a:cs typeface="Arial" panose="020B0604020202020204" pitchFamily="34" charset="0"/>
              </a:rPr>
              <a:t>Alignment</a:t>
            </a:r>
          </a:p>
          <a:p>
            <a:pPr marL="285750" indent="-285750">
              <a:buFont typeface="Wingdings" pitchFamily="2" charset="2"/>
              <a:buChar char="ü"/>
            </a:pPr>
            <a:r>
              <a:rPr lang="en-GB" sz="1400" dirty="0">
                <a:latin typeface="Arial" panose="020B0604020202020204" pitchFamily="34" charset="0"/>
                <a:cs typeface="Arial" panose="020B0604020202020204" pitchFamily="34" charset="0"/>
              </a:rPr>
              <a:t>Productivity &amp; performance</a:t>
            </a:r>
          </a:p>
          <a:p>
            <a:pPr marL="285750" indent="-285750">
              <a:buFont typeface="Wingdings" pitchFamily="2" charset="2"/>
              <a:buChar char="ü"/>
            </a:pPr>
            <a:r>
              <a:rPr lang="en-GB" sz="1400" dirty="0">
                <a:latin typeface="Arial" panose="020B0604020202020204" pitchFamily="34" charset="0"/>
                <a:cs typeface="Arial" panose="020B0604020202020204" pitchFamily="34" charset="0"/>
              </a:rPr>
              <a:t>Employee advocacy</a:t>
            </a:r>
          </a:p>
          <a:p>
            <a:pPr algn="ctr"/>
            <a:endParaRPr lang="en-GB" dirty="0"/>
          </a:p>
        </p:txBody>
      </p:sp>
      <p:sp>
        <p:nvSpPr>
          <p:cNvPr id="13" name="Equal 4">
            <a:extLst>
              <a:ext uri="{FF2B5EF4-FFF2-40B4-BE49-F238E27FC236}">
                <a16:creationId xmlns:a16="http://schemas.microsoft.com/office/drawing/2014/main" id="{B548E9BF-7453-92C0-E00D-B19C74867E75}"/>
              </a:ext>
            </a:extLst>
          </p:cNvPr>
          <p:cNvSpPr/>
          <p:nvPr/>
        </p:nvSpPr>
        <p:spPr>
          <a:xfrm>
            <a:off x="7539318" y="4049486"/>
            <a:ext cx="838200" cy="990600"/>
          </a:xfrm>
          <a:prstGeom prst="mathEqual">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Plus 13">
            <a:extLst>
              <a:ext uri="{FF2B5EF4-FFF2-40B4-BE49-F238E27FC236}">
                <a16:creationId xmlns:a16="http://schemas.microsoft.com/office/drawing/2014/main" id="{31538764-F6A3-CA46-6131-0374AABA056A}"/>
              </a:ext>
            </a:extLst>
          </p:cNvPr>
          <p:cNvSpPr/>
          <p:nvPr/>
        </p:nvSpPr>
        <p:spPr>
          <a:xfrm>
            <a:off x="3810000" y="4125686"/>
            <a:ext cx="838200" cy="838200"/>
          </a:xfrm>
          <a:prstGeom prst="mathPlus">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chemeClr val="accent5"/>
                </a:solidFill>
              </a:rPr>
              <a:t>Delivering value at every step. </a:t>
            </a:r>
          </a:p>
        </p:txBody>
      </p:sp>
    </p:spTree>
    <p:extLst>
      <p:ext uri="{BB962C8B-B14F-4D97-AF65-F5344CB8AC3E}">
        <p14:creationId xmlns:p14="http://schemas.microsoft.com/office/powerpoint/2010/main" val="2323726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3532" y="912186"/>
            <a:ext cx="5035550" cy="2665413"/>
          </a:xfrm>
        </p:spPr>
        <p:txBody>
          <a:bodyPr/>
          <a:lstStyle/>
          <a:p>
            <a:r>
              <a:rPr lang="en-US" sz="4800" dirty="0">
                <a:solidFill>
                  <a:schemeClr val="accent3"/>
                </a:solidFill>
              </a:rPr>
              <a:t>Meaningful</a:t>
            </a:r>
            <a:br>
              <a:rPr lang="en-US" sz="4800" dirty="0">
                <a:solidFill>
                  <a:schemeClr val="bg2"/>
                </a:solidFill>
              </a:rPr>
            </a:br>
            <a:r>
              <a:rPr lang="en-US" sz="4800" dirty="0">
                <a:solidFill>
                  <a:schemeClr val="bg2"/>
                </a:solidFill>
              </a:rPr>
              <a:t>employee</a:t>
            </a:r>
            <a:br>
              <a:rPr lang="en-US" sz="4800" dirty="0">
                <a:solidFill>
                  <a:schemeClr val="bg2"/>
                </a:solidFill>
              </a:rPr>
            </a:br>
            <a:r>
              <a:rPr lang="en-US" sz="4800" dirty="0">
                <a:solidFill>
                  <a:schemeClr val="bg2"/>
                </a:solidFill>
              </a:rPr>
              <a:t>experiences.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6774" y="312029"/>
            <a:ext cx="5606463" cy="6204971"/>
          </a:xfrm>
          <a:prstGeom prst="rect">
            <a:avLst/>
          </a:prstGeom>
        </p:spPr>
      </p:pic>
      <p:sp>
        <p:nvSpPr>
          <p:cNvPr id="7" name="TextBox 6">
            <a:extLst>
              <a:ext uri="{FF2B5EF4-FFF2-40B4-BE49-F238E27FC236}">
                <a16:creationId xmlns:a16="http://schemas.microsoft.com/office/drawing/2014/main" id="{00A37799-B033-F243-9E77-E6EB09855EEA}"/>
              </a:ext>
            </a:extLst>
          </p:cNvPr>
          <p:cNvSpPr txBox="1"/>
          <p:nvPr/>
        </p:nvSpPr>
        <p:spPr>
          <a:xfrm>
            <a:off x="7987145" y="778107"/>
            <a:ext cx="1594381" cy="1018227"/>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Purpose, strategy and culture</a:t>
            </a:r>
          </a:p>
          <a:p>
            <a:pPr algn="ctr"/>
            <a:r>
              <a:rPr lang="en-US" sz="900" dirty="0">
                <a:solidFill>
                  <a:schemeClr val="bg1"/>
                </a:solidFill>
                <a:latin typeface="Arial" panose="020B0604020202020204" pitchFamily="34" charset="0"/>
                <a:cs typeface="Arial" panose="020B0604020202020204" pitchFamily="34" charset="0"/>
              </a:rPr>
              <a:t>What you believe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where you’re going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and how it ‘feels’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to work here</a:t>
            </a:r>
          </a:p>
        </p:txBody>
      </p:sp>
      <p:sp>
        <p:nvSpPr>
          <p:cNvPr id="8" name="TextBox 7">
            <a:extLst>
              <a:ext uri="{FF2B5EF4-FFF2-40B4-BE49-F238E27FC236}">
                <a16:creationId xmlns:a16="http://schemas.microsoft.com/office/drawing/2014/main" id="{9BE51E5F-A308-4B45-B517-73E1EE48014C}"/>
              </a:ext>
            </a:extLst>
          </p:cNvPr>
          <p:cNvSpPr txBox="1"/>
          <p:nvPr/>
        </p:nvSpPr>
        <p:spPr>
          <a:xfrm>
            <a:off x="7987145" y="5494526"/>
            <a:ext cx="1594381"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Wellbeing</a:t>
            </a:r>
          </a:p>
          <a:p>
            <a:pPr algn="ctr"/>
            <a:r>
              <a:rPr lang="en-US" sz="900" dirty="0">
                <a:solidFill>
                  <a:schemeClr val="bg1"/>
                </a:solidFill>
                <a:latin typeface="Arial" panose="020B0604020202020204" pitchFamily="34" charset="0"/>
                <a:cs typeface="Arial" panose="020B0604020202020204" pitchFamily="34" charset="0"/>
              </a:rPr>
              <a:t>How you support your people’s physical,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mental, financial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social wellbeing</a:t>
            </a:r>
          </a:p>
        </p:txBody>
      </p:sp>
      <p:sp>
        <p:nvSpPr>
          <p:cNvPr id="9" name="TextBox 8">
            <a:extLst>
              <a:ext uri="{FF2B5EF4-FFF2-40B4-BE49-F238E27FC236}">
                <a16:creationId xmlns:a16="http://schemas.microsoft.com/office/drawing/2014/main" id="{C0C36592-FF3E-6A4F-84E0-531F0CB9C8B9}"/>
              </a:ext>
            </a:extLst>
          </p:cNvPr>
          <p:cNvSpPr txBox="1"/>
          <p:nvPr/>
        </p:nvSpPr>
        <p:spPr>
          <a:xfrm>
            <a:off x="9981402" y="4303441"/>
            <a:ext cx="1601836" cy="1018227"/>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Rewards, benefits and retirement</a:t>
            </a:r>
          </a:p>
          <a:p>
            <a:pPr algn="ctr"/>
            <a:r>
              <a:rPr lang="en-US" sz="900" dirty="0">
                <a:solidFill>
                  <a:schemeClr val="bg1"/>
                </a:solidFill>
                <a:latin typeface="Arial" panose="020B0604020202020204" pitchFamily="34" charset="0"/>
                <a:cs typeface="Arial" panose="020B0604020202020204" pitchFamily="34" charset="0"/>
              </a:rPr>
              <a:t>What employees ‘get’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for their efforts,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expertise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loyalty</a:t>
            </a:r>
          </a:p>
        </p:txBody>
      </p:sp>
      <p:sp>
        <p:nvSpPr>
          <p:cNvPr id="10" name="TextBox 9">
            <a:extLst>
              <a:ext uri="{FF2B5EF4-FFF2-40B4-BE49-F238E27FC236}">
                <a16:creationId xmlns:a16="http://schemas.microsoft.com/office/drawing/2014/main" id="{37272F63-BF3A-5049-B8DC-37FE7CDCE362}"/>
              </a:ext>
            </a:extLst>
          </p:cNvPr>
          <p:cNvSpPr txBox="1"/>
          <p:nvPr/>
        </p:nvSpPr>
        <p:spPr>
          <a:xfrm>
            <a:off x="5983857" y="1984883"/>
            <a:ext cx="1601837" cy="879728"/>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Communication excellence</a:t>
            </a:r>
          </a:p>
          <a:p>
            <a:pPr algn="ctr"/>
            <a:r>
              <a:rPr lang="en-US" sz="900" dirty="0">
                <a:solidFill>
                  <a:schemeClr val="bg1"/>
                </a:solidFill>
                <a:latin typeface="Arial" panose="020B0604020202020204" pitchFamily="34" charset="0"/>
                <a:cs typeface="Arial" panose="020B0604020202020204" pitchFamily="34" charset="0"/>
              </a:rPr>
              <a:t>How you engage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bring people on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 journey</a:t>
            </a:r>
          </a:p>
        </p:txBody>
      </p:sp>
      <p:sp>
        <p:nvSpPr>
          <p:cNvPr id="11" name="TextBox 10">
            <a:extLst>
              <a:ext uri="{FF2B5EF4-FFF2-40B4-BE49-F238E27FC236}">
                <a16:creationId xmlns:a16="http://schemas.microsoft.com/office/drawing/2014/main" id="{66B693DA-568D-DE4B-B6D1-6AC943AF0015}"/>
              </a:ext>
            </a:extLst>
          </p:cNvPr>
          <p:cNvSpPr txBox="1"/>
          <p:nvPr/>
        </p:nvSpPr>
        <p:spPr>
          <a:xfrm>
            <a:off x="9981401" y="2113358"/>
            <a:ext cx="1601836" cy="725840"/>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Ways of working</a:t>
            </a:r>
          </a:p>
          <a:p>
            <a:pPr algn="ctr"/>
            <a:r>
              <a:rPr lang="en-US" sz="900" dirty="0">
                <a:solidFill>
                  <a:schemeClr val="bg1"/>
                </a:solidFill>
                <a:latin typeface="Arial" panose="020B0604020202020204" pitchFamily="34" charset="0"/>
                <a:cs typeface="Arial" panose="020B0604020202020204" pitchFamily="34" charset="0"/>
              </a:rPr>
              <a:t>How your people are equipped to do</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work</a:t>
            </a:r>
          </a:p>
        </p:txBody>
      </p:sp>
      <p:sp>
        <p:nvSpPr>
          <p:cNvPr id="12" name="TextBox 11">
            <a:extLst>
              <a:ext uri="{FF2B5EF4-FFF2-40B4-BE49-F238E27FC236}">
                <a16:creationId xmlns:a16="http://schemas.microsoft.com/office/drawing/2014/main" id="{EE174C06-DBC6-5743-AAC1-E0B9789FB83E}"/>
              </a:ext>
            </a:extLst>
          </p:cNvPr>
          <p:cNvSpPr txBox="1"/>
          <p:nvPr/>
        </p:nvSpPr>
        <p:spPr>
          <a:xfrm>
            <a:off x="6014054" y="4294974"/>
            <a:ext cx="1550090"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Career</a:t>
            </a:r>
          </a:p>
          <a:p>
            <a:pPr algn="ctr"/>
            <a:r>
              <a:rPr lang="en-US" sz="900" dirty="0">
                <a:solidFill>
                  <a:schemeClr val="bg1"/>
                </a:solidFill>
                <a:latin typeface="Arial" panose="020B0604020202020204" pitchFamily="34" charset="0"/>
                <a:cs typeface="Arial" panose="020B0604020202020204" pitchFamily="34" charset="0"/>
              </a:rPr>
              <a:t>How you empower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your people to develop, grow and thrive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role</a:t>
            </a:r>
          </a:p>
        </p:txBody>
      </p:sp>
      <p:pic>
        <p:nvPicPr>
          <p:cNvPr id="13" name="Picture 12">
            <a:extLst>
              <a:ext uri="{FF2B5EF4-FFF2-40B4-BE49-F238E27FC236}">
                <a16:creationId xmlns:a16="http://schemas.microsoft.com/office/drawing/2014/main" id="{29336472-4A64-354B-83A5-FDF1962BFB94}"/>
              </a:ext>
            </a:extLst>
          </p:cNvPr>
          <p:cNvPicPr>
            <a:picLocks noChangeAspect="1"/>
          </p:cNvPicPr>
          <p:nvPr/>
        </p:nvPicPr>
        <p:blipFill rotWithShape="1">
          <a:blip r:embed="rId3"/>
          <a:srcRect l="-38167" t="-26886" r="-29632" b="-39826"/>
          <a:stretch/>
        </p:blipFill>
        <p:spPr>
          <a:xfrm>
            <a:off x="8479544" y="312029"/>
            <a:ext cx="604071" cy="600157"/>
          </a:xfrm>
          <a:prstGeom prst="rect">
            <a:avLst/>
          </a:prstGeom>
        </p:spPr>
      </p:pic>
      <p:pic>
        <p:nvPicPr>
          <p:cNvPr id="14" name="Picture 13">
            <a:extLst>
              <a:ext uri="{FF2B5EF4-FFF2-40B4-BE49-F238E27FC236}">
                <a16:creationId xmlns:a16="http://schemas.microsoft.com/office/drawing/2014/main" id="{0DDC1E59-1BA3-134B-93B6-BA1446204C5A}"/>
              </a:ext>
            </a:extLst>
          </p:cNvPr>
          <p:cNvPicPr>
            <a:picLocks noChangeAspect="1"/>
          </p:cNvPicPr>
          <p:nvPr/>
        </p:nvPicPr>
        <p:blipFill rotWithShape="1">
          <a:blip r:embed="rId4"/>
          <a:srcRect l="-29216" t="-35857" r="-33837" b="-43828"/>
          <a:stretch/>
        </p:blipFill>
        <p:spPr>
          <a:xfrm>
            <a:off x="6484762" y="1466490"/>
            <a:ext cx="586983" cy="646867"/>
          </a:xfrm>
          <a:prstGeom prst="rect">
            <a:avLst/>
          </a:prstGeom>
        </p:spPr>
      </p:pic>
      <p:pic>
        <p:nvPicPr>
          <p:cNvPr id="15" name="Picture 14">
            <a:extLst>
              <a:ext uri="{FF2B5EF4-FFF2-40B4-BE49-F238E27FC236}">
                <a16:creationId xmlns:a16="http://schemas.microsoft.com/office/drawing/2014/main" id="{41903A17-02F5-7248-856C-BC1EF64602D4}"/>
              </a:ext>
            </a:extLst>
          </p:cNvPr>
          <p:cNvPicPr>
            <a:picLocks noChangeAspect="1"/>
          </p:cNvPicPr>
          <p:nvPr/>
        </p:nvPicPr>
        <p:blipFill rotWithShape="1">
          <a:blip r:embed="rId5"/>
          <a:srcRect l="-30312" t="-36775" r="-20883" b="-41902"/>
          <a:stretch/>
        </p:blipFill>
        <p:spPr>
          <a:xfrm>
            <a:off x="6461636" y="3764864"/>
            <a:ext cx="608336" cy="643233"/>
          </a:xfrm>
          <a:prstGeom prst="rect">
            <a:avLst/>
          </a:prstGeom>
        </p:spPr>
      </p:pic>
      <p:pic>
        <p:nvPicPr>
          <p:cNvPr id="16" name="Picture 15">
            <a:extLst>
              <a:ext uri="{FF2B5EF4-FFF2-40B4-BE49-F238E27FC236}">
                <a16:creationId xmlns:a16="http://schemas.microsoft.com/office/drawing/2014/main" id="{BFCE0A41-E9FA-AB4F-9EBE-1F580B3D5667}"/>
              </a:ext>
            </a:extLst>
          </p:cNvPr>
          <p:cNvPicPr>
            <a:picLocks noChangeAspect="1"/>
          </p:cNvPicPr>
          <p:nvPr/>
        </p:nvPicPr>
        <p:blipFill rotWithShape="1">
          <a:blip r:embed="rId6"/>
          <a:srcRect l="-21271" t="-29922" r="-25552" b="-17446"/>
          <a:stretch/>
        </p:blipFill>
        <p:spPr>
          <a:xfrm>
            <a:off x="8479544" y="4964002"/>
            <a:ext cx="604072" cy="530524"/>
          </a:xfrm>
          <a:prstGeom prst="rect">
            <a:avLst/>
          </a:prstGeom>
        </p:spPr>
      </p:pic>
      <p:pic>
        <p:nvPicPr>
          <p:cNvPr id="17" name="Picture 16">
            <a:extLst>
              <a:ext uri="{FF2B5EF4-FFF2-40B4-BE49-F238E27FC236}">
                <a16:creationId xmlns:a16="http://schemas.microsoft.com/office/drawing/2014/main" id="{A30A0765-D800-D641-B0CD-87C009CF50F9}"/>
              </a:ext>
            </a:extLst>
          </p:cNvPr>
          <p:cNvPicPr>
            <a:picLocks noChangeAspect="1"/>
          </p:cNvPicPr>
          <p:nvPr/>
        </p:nvPicPr>
        <p:blipFill rotWithShape="1">
          <a:blip r:embed="rId7"/>
          <a:srcRect l="-46055" t="-33942" r="-38737" b="-47939"/>
          <a:stretch/>
        </p:blipFill>
        <p:spPr>
          <a:xfrm>
            <a:off x="10496925" y="1536331"/>
            <a:ext cx="586983" cy="654777"/>
          </a:xfrm>
          <a:prstGeom prst="rect">
            <a:avLst/>
          </a:prstGeom>
        </p:spPr>
      </p:pic>
      <p:pic>
        <p:nvPicPr>
          <p:cNvPr id="18" name="Picture 17">
            <a:extLst>
              <a:ext uri="{FF2B5EF4-FFF2-40B4-BE49-F238E27FC236}">
                <a16:creationId xmlns:a16="http://schemas.microsoft.com/office/drawing/2014/main" id="{EF2DE9BB-5F25-464B-B3E2-8EFCDB88E2E6}"/>
              </a:ext>
            </a:extLst>
          </p:cNvPr>
          <p:cNvPicPr>
            <a:picLocks noChangeAspect="1"/>
          </p:cNvPicPr>
          <p:nvPr/>
        </p:nvPicPr>
        <p:blipFill rotWithShape="1">
          <a:blip r:embed="rId8"/>
          <a:srcRect l="-35207" t="-23943" r="-33774" b="-12831"/>
          <a:stretch/>
        </p:blipFill>
        <p:spPr>
          <a:xfrm>
            <a:off x="10475572" y="3811055"/>
            <a:ext cx="608336" cy="492386"/>
          </a:xfrm>
          <a:prstGeom prst="rect">
            <a:avLst/>
          </a:prstGeom>
        </p:spPr>
      </p:pic>
      <p:sp>
        <p:nvSpPr>
          <p:cNvPr id="19" name="TextBox 18">
            <a:extLst>
              <a:ext uri="{FF2B5EF4-FFF2-40B4-BE49-F238E27FC236}">
                <a16:creationId xmlns:a16="http://schemas.microsoft.com/office/drawing/2014/main" id="{4DC8976C-B1EE-3B4D-B808-B9AA8D34E551}"/>
              </a:ext>
            </a:extLst>
          </p:cNvPr>
          <p:cNvSpPr txBox="1"/>
          <p:nvPr/>
        </p:nvSpPr>
        <p:spPr>
          <a:xfrm>
            <a:off x="1108092" y="3434411"/>
            <a:ext cx="3953283" cy="1323439"/>
          </a:xfrm>
          <a:prstGeom prst="rect">
            <a:avLst/>
          </a:prstGeom>
          <a:noFill/>
        </p:spPr>
        <p:txBody>
          <a:bodyPr wrap="square" rtlCol="0">
            <a:spAutoFit/>
          </a:bodyPr>
          <a:lstStyle/>
          <a:p>
            <a:pPr lvl="0">
              <a:defRPr/>
            </a:pPr>
            <a:r>
              <a:rPr lang="en-GB" sz="1600" dirty="0">
                <a:solidFill>
                  <a:srgbClr val="FFFFFF"/>
                </a:solidFill>
                <a:latin typeface="Arial"/>
              </a:rPr>
              <a:t>Our approach to Employee Experience (EX) guides how we tackle our clients’ challenges and come up with holistic communication solutions.</a:t>
            </a:r>
            <a:br>
              <a:rPr lang="en-GB" sz="1600" dirty="0">
                <a:solidFill>
                  <a:srgbClr val="FFFFFF"/>
                </a:solidFill>
                <a:latin typeface="Arial"/>
              </a:rPr>
            </a:br>
            <a:endParaRPr kumimoji="0" lang="en-US" sz="1600" i="0" u="none" strike="noStrike" kern="1200" cap="none" spc="0" normalizeH="0" baseline="0" noProof="0" dirty="0">
              <a:ln>
                <a:noFill/>
              </a:ln>
              <a:solidFill>
                <a:srgbClr val="FFFFFF"/>
              </a:solidFill>
              <a:effectLst/>
              <a:uLnTx/>
              <a:uFillTx/>
              <a:latin typeface="Arial"/>
            </a:endParaRPr>
          </a:p>
        </p:txBody>
      </p:sp>
      <p:sp>
        <p:nvSpPr>
          <p:cNvPr id="3" name="TextBox 2">
            <a:extLst>
              <a:ext uri="{FF2B5EF4-FFF2-40B4-BE49-F238E27FC236}">
                <a16:creationId xmlns:a16="http://schemas.microsoft.com/office/drawing/2014/main" id="{C10BCB7D-F4DE-8949-B8D1-C744AA03FB34}"/>
              </a:ext>
            </a:extLst>
          </p:cNvPr>
          <p:cNvSpPr txBox="1"/>
          <p:nvPr/>
        </p:nvSpPr>
        <p:spPr>
          <a:xfrm>
            <a:off x="7985372" y="2949281"/>
            <a:ext cx="1574800" cy="861774"/>
          </a:xfrm>
          <a:prstGeom prst="rect">
            <a:avLst/>
          </a:prstGeom>
          <a:noFill/>
        </p:spPr>
        <p:txBody>
          <a:bodyPr wrap="square" rtlCol="0">
            <a:spAutoFit/>
          </a:bodyPr>
          <a:lstStyle/>
          <a:p>
            <a:pPr algn="ctr"/>
            <a:r>
              <a:rPr lang="en-US" sz="3200" b="1" dirty="0">
                <a:solidFill>
                  <a:schemeClr val="tx2"/>
                </a:solidFill>
                <a:latin typeface="Arial" panose="020B0604020202020204" pitchFamily="34" charset="0"/>
                <a:cs typeface="Arial" panose="020B0604020202020204" pitchFamily="34" charset="0"/>
              </a:rPr>
              <a:t>EX</a:t>
            </a:r>
            <a:r>
              <a:rPr lang="en-US" b="1" dirty="0">
                <a:solidFill>
                  <a:schemeClr val="tx2"/>
                </a:solidFill>
                <a:latin typeface="Arial" panose="020B0604020202020204" pitchFamily="34" charset="0"/>
                <a:cs typeface="Arial" panose="020B0604020202020204" pitchFamily="34" charset="0"/>
              </a:rPr>
              <a:t> </a:t>
            </a:r>
            <a:r>
              <a:rPr lang="en-US" sz="1600" b="1" dirty="0">
                <a:solidFill>
                  <a:schemeClr val="tx2"/>
                </a:solidFill>
                <a:latin typeface="Arial" panose="020B0604020202020204" pitchFamily="34" charset="0"/>
                <a:cs typeface="Arial" panose="020B0604020202020204" pitchFamily="34" charset="0"/>
              </a:rPr>
              <a:t>touchpoints</a:t>
            </a:r>
          </a:p>
        </p:txBody>
      </p:sp>
    </p:spTree>
    <p:extLst>
      <p:ext uri="{BB962C8B-B14F-4D97-AF65-F5344CB8AC3E}">
        <p14:creationId xmlns:p14="http://schemas.microsoft.com/office/powerpoint/2010/main" val="97013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F4F1-EB32-F4FE-38AC-C3C51600B369}"/>
              </a:ext>
            </a:extLst>
          </p:cNvPr>
          <p:cNvSpPr>
            <a:spLocks noGrp="1"/>
          </p:cNvSpPr>
          <p:nvPr>
            <p:ph type="ctrTitle" idx="4294967295"/>
          </p:nvPr>
        </p:nvSpPr>
        <p:spPr>
          <a:xfrm>
            <a:off x="842195" y="1619644"/>
            <a:ext cx="4324350" cy="987425"/>
          </a:xfrm>
        </p:spPr>
        <p:txBody>
          <a:bodyPr>
            <a:noAutofit/>
          </a:bodyPr>
          <a:lstStyle/>
          <a:p>
            <a:pPr algn="l"/>
            <a:r>
              <a:rPr lang="en-US" sz="1800" b="1" dirty="0">
                <a:solidFill>
                  <a:schemeClr val="bg1"/>
                </a:solidFill>
              </a:rPr>
              <a:t>Communicating why you do what you do, what you do and how you do it.</a:t>
            </a:r>
            <a:endParaRPr lang="en-US" sz="1400" dirty="0">
              <a:solidFill>
                <a:schemeClr val="bg1"/>
              </a:solidFill>
            </a:endParaRPr>
          </a:p>
        </p:txBody>
      </p:sp>
      <p:pic>
        <p:nvPicPr>
          <p:cNvPr id="5" name="Picture 4">
            <a:extLst>
              <a:ext uri="{FF2B5EF4-FFF2-40B4-BE49-F238E27FC236}">
                <a16:creationId xmlns:a16="http://schemas.microsoft.com/office/drawing/2014/main" id="{CA90E1C4-112D-C2B3-C090-34D3F07782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6774" y="312029"/>
            <a:ext cx="5606463" cy="6204971"/>
          </a:xfrm>
          <a:prstGeom prst="rect">
            <a:avLst/>
          </a:prstGeom>
        </p:spPr>
      </p:pic>
      <p:sp>
        <p:nvSpPr>
          <p:cNvPr id="3" name="Oval 2">
            <a:extLst>
              <a:ext uri="{FF2B5EF4-FFF2-40B4-BE49-F238E27FC236}">
                <a16:creationId xmlns:a16="http://schemas.microsoft.com/office/drawing/2014/main" id="{36B9683A-2CD5-E04C-8140-4868958F773F}"/>
              </a:ext>
            </a:extLst>
          </p:cNvPr>
          <p:cNvSpPr/>
          <p:nvPr/>
        </p:nvSpPr>
        <p:spPr>
          <a:xfrm>
            <a:off x="7990655" y="304070"/>
            <a:ext cx="1602669" cy="1602669"/>
          </a:xfrm>
          <a:prstGeom prst="ellips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2FCFF0-6208-3903-A6F0-9C658FE4F010}"/>
              </a:ext>
            </a:extLst>
          </p:cNvPr>
          <p:cNvSpPr txBox="1"/>
          <p:nvPr/>
        </p:nvSpPr>
        <p:spPr>
          <a:xfrm>
            <a:off x="7987145" y="778107"/>
            <a:ext cx="1594381" cy="1018227"/>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Purpose, strategy and culture</a:t>
            </a:r>
          </a:p>
          <a:p>
            <a:pPr algn="ctr"/>
            <a:r>
              <a:rPr lang="en-US" sz="900" dirty="0">
                <a:solidFill>
                  <a:schemeClr val="bg1"/>
                </a:solidFill>
                <a:latin typeface="Arial" panose="020B0604020202020204" pitchFamily="34" charset="0"/>
                <a:cs typeface="Arial" panose="020B0604020202020204" pitchFamily="34" charset="0"/>
              </a:rPr>
              <a:t>What you believe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where you’re going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and how it ‘feels’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to work here</a:t>
            </a:r>
          </a:p>
        </p:txBody>
      </p:sp>
      <p:sp>
        <p:nvSpPr>
          <p:cNvPr id="8" name="TextBox 7">
            <a:extLst>
              <a:ext uri="{FF2B5EF4-FFF2-40B4-BE49-F238E27FC236}">
                <a16:creationId xmlns:a16="http://schemas.microsoft.com/office/drawing/2014/main" id="{0A75C69A-3A6C-5952-144D-9E2AA45A4F61}"/>
              </a:ext>
            </a:extLst>
          </p:cNvPr>
          <p:cNvSpPr txBox="1"/>
          <p:nvPr/>
        </p:nvSpPr>
        <p:spPr>
          <a:xfrm>
            <a:off x="7987145" y="5494526"/>
            <a:ext cx="1594381"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Wellbeing</a:t>
            </a:r>
          </a:p>
          <a:p>
            <a:pPr algn="ctr"/>
            <a:r>
              <a:rPr lang="en-US" sz="900" dirty="0">
                <a:solidFill>
                  <a:schemeClr val="bg1"/>
                </a:solidFill>
                <a:latin typeface="Arial" panose="020B0604020202020204" pitchFamily="34" charset="0"/>
                <a:cs typeface="Arial" panose="020B0604020202020204" pitchFamily="34" charset="0"/>
              </a:rPr>
              <a:t>How you support your people’s physical,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mental, financial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social wellbeing</a:t>
            </a:r>
          </a:p>
        </p:txBody>
      </p:sp>
      <p:sp>
        <p:nvSpPr>
          <p:cNvPr id="9" name="TextBox 8">
            <a:extLst>
              <a:ext uri="{FF2B5EF4-FFF2-40B4-BE49-F238E27FC236}">
                <a16:creationId xmlns:a16="http://schemas.microsoft.com/office/drawing/2014/main" id="{BA71D894-EC46-C745-3000-04F607EE3D75}"/>
              </a:ext>
            </a:extLst>
          </p:cNvPr>
          <p:cNvSpPr txBox="1"/>
          <p:nvPr/>
        </p:nvSpPr>
        <p:spPr>
          <a:xfrm>
            <a:off x="9981402" y="4303441"/>
            <a:ext cx="1601836" cy="1018227"/>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Rewards, benefits and retirement</a:t>
            </a:r>
          </a:p>
          <a:p>
            <a:pPr algn="ctr"/>
            <a:r>
              <a:rPr lang="en-US" sz="900" dirty="0">
                <a:solidFill>
                  <a:schemeClr val="bg1"/>
                </a:solidFill>
                <a:latin typeface="Arial" panose="020B0604020202020204" pitchFamily="34" charset="0"/>
                <a:cs typeface="Arial" panose="020B0604020202020204" pitchFamily="34" charset="0"/>
              </a:rPr>
              <a:t>What employees ‘get’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for their efforts,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expertise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loyalty</a:t>
            </a:r>
          </a:p>
        </p:txBody>
      </p:sp>
      <p:sp>
        <p:nvSpPr>
          <p:cNvPr id="10" name="TextBox 9">
            <a:extLst>
              <a:ext uri="{FF2B5EF4-FFF2-40B4-BE49-F238E27FC236}">
                <a16:creationId xmlns:a16="http://schemas.microsoft.com/office/drawing/2014/main" id="{5B450F7C-8FCE-E707-7DA4-E876085AC9EE}"/>
              </a:ext>
            </a:extLst>
          </p:cNvPr>
          <p:cNvSpPr txBox="1"/>
          <p:nvPr/>
        </p:nvSpPr>
        <p:spPr>
          <a:xfrm>
            <a:off x="5983857" y="1984883"/>
            <a:ext cx="1601837" cy="879728"/>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Communication excellence</a:t>
            </a:r>
          </a:p>
          <a:p>
            <a:pPr algn="ctr"/>
            <a:r>
              <a:rPr lang="en-US" sz="900" dirty="0">
                <a:solidFill>
                  <a:schemeClr val="bg1"/>
                </a:solidFill>
                <a:latin typeface="Arial" panose="020B0604020202020204" pitchFamily="34" charset="0"/>
                <a:cs typeface="Arial" panose="020B0604020202020204" pitchFamily="34" charset="0"/>
              </a:rPr>
              <a:t>How you engage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bring people on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 journey</a:t>
            </a:r>
          </a:p>
        </p:txBody>
      </p:sp>
      <p:sp>
        <p:nvSpPr>
          <p:cNvPr id="11" name="TextBox 10">
            <a:extLst>
              <a:ext uri="{FF2B5EF4-FFF2-40B4-BE49-F238E27FC236}">
                <a16:creationId xmlns:a16="http://schemas.microsoft.com/office/drawing/2014/main" id="{219F38D2-F3B5-9EB2-F4A3-8882A921F532}"/>
              </a:ext>
            </a:extLst>
          </p:cNvPr>
          <p:cNvSpPr txBox="1"/>
          <p:nvPr/>
        </p:nvSpPr>
        <p:spPr>
          <a:xfrm>
            <a:off x="9981401" y="2113358"/>
            <a:ext cx="1601836" cy="725840"/>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Ways of working</a:t>
            </a:r>
          </a:p>
          <a:p>
            <a:pPr algn="ctr"/>
            <a:r>
              <a:rPr lang="en-US" sz="900" dirty="0">
                <a:solidFill>
                  <a:schemeClr val="bg1"/>
                </a:solidFill>
                <a:latin typeface="Arial" panose="020B0604020202020204" pitchFamily="34" charset="0"/>
                <a:cs typeface="Arial" panose="020B0604020202020204" pitchFamily="34" charset="0"/>
              </a:rPr>
              <a:t>How your people are equipped to do</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work</a:t>
            </a:r>
          </a:p>
        </p:txBody>
      </p:sp>
      <p:sp>
        <p:nvSpPr>
          <p:cNvPr id="12" name="TextBox 11">
            <a:extLst>
              <a:ext uri="{FF2B5EF4-FFF2-40B4-BE49-F238E27FC236}">
                <a16:creationId xmlns:a16="http://schemas.microsoft.com/office/drawing/2014/main" id="{8E702148-2F47-C05A-E4A7-87BAC98BD10B}"/>
              </a:ext>
            </a:extLst>
          </p:cNvPr>
          <p:cNvSpPr txBox="1"/>
          <p:nvPr/>
        </p:nvSpPr>
        <p:spPr>
          <a:xfrm>
            <a:off x="6014054" y="4294974"/>
            <a:ext cx="1550090"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Career</a:t>
            </a:r>
          </a:p>
          <a:p>
            <a:pPr algn="ctr"/>
            <a:r>
              <a:rPr lang="en-US" sz="900" dirty="0">
                <a:solidFill>
                  <a:schemeClr val="bg1"/>
                </a:solidFill>
                <a:latin typeface="Arial" panose="020B0604020202020204" pitchFamily="34" charset="0"/>
                <a:cs typeface="Arial" panose="020B0604020202020204" pitchFamily="34" charset="0"/>
              </a:rPr>
              <a:t>How you empower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your people to develop, grow and thrive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role</a:t>
            </a:r>
          </a:p>
        </p:txBody>
      </p:sp>
      <p:pic>
        <p:nvPicPr>
          <p:cNvPr id="13" name="Picture 12">
            <a:extLst>
              <a:ext uri="{FF2B5EF4-FFF2-40B4-BE49-F238E27FC236}">
                <a16:creationId xmlns:a16="http://schemas.microsoft.com/office/drawing/2014/main" id="{8A5A28B9-DBAF-05D8-53F2-49CCB0818D3F}"/>
              </a:ext>
            </a:extLst>
          </p:cNvPr>
          <p:cNvPicPr>
            <a:picLocks noChangeAspect="1"/>
          </p:cNvPicPr>
          <p:nvPr/>
        </p:nvPicPr>
        <p:blipFill rotWithShape="1">
          <a:blip r:embed="rId3"/>
          <a:srcRect l="-38167" t="-26886" r="-29632" b="-39826"/>
          <a:stretch/>
        </p:blipFill>
        <p:spPr>
          <a:xfrm>
            <a:off x="8479544" y="312029"/>
            <a:ext cx="604071" cy="600157"/>
          </a:xfrm>
          <a:prstGeom prst="rect">
            <a:avLst/>
          </a:prstGeom>
        </p:spPr>
      </p:pic>
      <p:pic>
        <p:nvPicPr>
          <p:cNvPr id="14" name="Picture 13">
            <a:extLst>
              <a:ext uri="{FF2B5EF4-FFF2-40B4-BE49-F238E27FC236}">
                <a16:creationId xmlns:a16="http://schemas.microsoft.com/office/drawing/2014/main" id="{9414C2E5-0E5E-3D4E-9C31-09AE8F63B44E}"/>
              </a:ext>
            </a:extLst>
          </p:cNvPr>
          <p:cNvPicPr>
            <a:picLocks noChangeAspect="1"/>
          </p:cNvPicPr>
          <p:nvPr/>
        </p:nvPicPr>
        <p:blipFill rotWithShape="1">
          <a:blip r:embed="rId4"/>
          <a:srcRect l="-29216" t="-35857" r="-33837" b="-43828"/>
          <a:stretch/>
        </p:blipFill>
        <p:spPr>
          <a:xfrm>
            <a:off x="6484762" y="1466490"/>
            <a:ext cx="586983" cy="646867"/>
          </a:xfrm>
          <a:prstGeom prst="rect">
            <a:avLst/>
          </a:prstGeom>
        </p:spPr>
      </p:pic>
      <p:pic>
        <p:nvPicPr>
          <p:cNvPr id="15" name="Picture 14">
            <a:extLst>
              <a:ext uri="{FF2B5EF4-FFF2-40B4-BE49-F238E27FC236}">
                <a16:creationId xmlns:a16="http://schemas.microsoft.com/office/drawing/2014/main" id="{0DC22F60-E0DB-AA9C-6207-2F30CF44D303}"/>
              </a:ext>
            </a:extLst>
          </p:cNvPr>
          <p:cNvPicPr>
            <a:picLocks noChangeAspect="1"/>
          </p:cNvPicPr>
          <p:nvPr/>
        </p:nvPicPr>
        <p:blipFill rotWithShape="1">
          <a:blip r:embed="rId5"/>
          <a:srcRect l="-30312" t="-36775" r="-20883" b="-41902"/>
          <a:stretch/>
        </p:blipFill>
        <p:spPr>
          <a:xfrm>
            <a:off x="6461636" y="3764864"/>
            <a:ext cx="608336" cy="643233"/>
          </a:xfrm>
          <a:prstGeom prst="rect">
            <a:avLst/>
          </a:prstGeom>
        </p:spPr>
      </p:pic>
      <p:pic>
        <p:nvPicPr>
          <p:cNvPr id="16" name="Picture 15">
            <a:extLst>
              <a:ext uri="{FF2B5EF4-FFF2-40B4-BE49-F238E27FC236}">
                <a16:creationId xmlns:a16="http://schemas.microsoft.com/office/drawing/2014/main" id="{E2C2AEC4-1860-31F4-E8CF-BE8053695C07}"/>
              </a:ext>
            </a:extLst>
          </p:cNvPr>
          <p:cNvPicPr>
            <a:picLocks noChangeAspect="1"/>
          </p:cNvPicPr>
          <p:nvPr/>
        </p:nvPicPr>
        <p:blipFill rotWithShape="1">
          <a:blip r:embed="rId6"/>
          <a:srcRect l="-21271" t="-29922" r="-25552" b="-17446"/>
          <a:stretch/>
        </p:blipFill>
        <p:spPr>
          <a:xfrm>
            <a:off x="8479544" y="4964002"/>
            <a:ext cx="604072" cy="530524"/>
          </a:xfrm>
          <a:prstGeom prst="rect">
            <a:avLst/>
          </a:prstGeom>
        </p:spPr>
      </p:pic>
      <p:pic>
        <p:nvPicPr>
          <p:cNvPr id="17" name="Picture 16">
            <a:extLst>
              <a:ext uri="{FF2B5EF4-FFF2-40B4-BE49-F238E27FC236}">
                <a16:creationId xmlns:a16="http://schemas.microsoft.com/office/drawing/2014/main" id="{933A15C6-DD33-BF93-AC52-9863186BA6EF}"/>
              </a:ext>
            </a:extLst>
          </p:cNvPr>
          <p:cNvPicPr>
            <a:picLocks noChangeAspect="1"/>
          </p:cNvPicPr>
          <p:nvPr/>
        </p:nvPicPr>
        <p:blipFill rotWithShape="1">
          <a:blip r:embed="rId7"/>
          <a:srcRect l="-46055" t="-33942" r="-38737" b="-47939"/>
          <a:stretch/>
        </p:blipFill>
        <p:spPr>
          <a:xfrm>
            <a:off x="10496925" y="1536331"/>
            <a:ext cx="586983" cy="654777"/>
          </a:xfrm>
          <a:prstGeom prst="rect">
            <a:avLst/>
          </a:prstGeom>
        </p:spPr>
      </p:pic>
      <p:pic>
        <p:nvPicPr>
          <p:cNvPr id="18" name="Picture 17">
            <a:extLst>
              <a:ext uri="{FF2B5EF4-FFF2-40B4-BE49-F238E27FC236}">
                <a16:creationId xmlns:a16="http://schemas.microsoft.com/office/drawing/2014/main" id="{0A053491-6B6F-EBA6-396E-7D5A52B737D2}"/>
              </a:ext>
            </a:extLst>
          </p:cNvPr>
          <p:cNvPicPr>
            <a:picLocks noChangeAspect="1"/>
          </p:cNvPicPr>
          <p:nvPr/>
        </p:nvPicPr>
        <p:blipFill rotWithShape="1">
          <a:blip r:embed="rId8"/>
          <a:srcRect l="-35207" t="-23943" r="-33774" b="-12831"/>
          <a:stretch/>
        </p:blipFill>
        <p:spPr>
          <a:xfrm>
            <a:off x="10475572" y="3811055"/>
            <a:ext cx="608336" cy="492386"/>
          </a:xfrm>
          <a:prstGeom prst="rect">
            <a:avLst/>
          </a:prstGeom>
        </p:spPr>
      </p:pic>
      <p:sp>
        <p:nvSpPr>
          <p:cNvPr id="19" name="TextBox 18">
            <a:extLst>
              <a:ext uri="{FF2B5EF4-FFF2-40B4-BE49-F238E27FC236}">
                <a16:creationId xmlns:a16="http://schemas.microsoft.com/office/drawing/2014/main" id="{85629A4B-6197-FDE7-FD77-D30C331AB8FB}"/>
              </a:ext>
            </a:extLst>
          </p:cNvPr>
          <p:cNvSpPr txBox="1"/>
          <p:nvPr/>
        </p:nvSpPr>
        <p:spPr>
          <a:xfrm>
            <a:off x="7985372" y="2949281"/>
            <a:ext cx="1574800" cy="861774"/>
          </a:xfrm>
          <a:prstGeom prst="rect">
            <a:avLst/>
          </a:prstGeom>
          <a:noFill/>
        </p:spPr>
        <p:txBody>
          <a:bodyPr wrap="square" rtlCol="0">
            <a:spAutoFit/>
          </a:bodyPr>
          <a:lstStyle/>
          <a:p>
            <a:pPr algn="ctr"/>
            <a:r>
              <a:rPr lang="en-US" sz="3200" b="1" dirty="0">
                <a:solidFill>
                  <a:schemeClr val="tx2"/>
                </a:solidFill>
                <a:latin typeface="Arial" panose="020B0604020202020204" pitchFamily="34" charset="0"/>
                <a:cs typeface="Arial" panose="020B0604020202020204" pitchFamily="34" charset="0"/>
              </a:rPr>
              <a:t>EX</a:t>
            </a:r>
            <a:r>
              <a:rPr lang="en-US" b="1" dirty="0">
                <a:solidFill>
                  <a:schemeClr val="tx2"/>
                </a:solidFill>
                <a:latin typeface="Arial" panose="020B0604020202020204" pitchFamily="34" charset="0"/>
                <a:cs typeface="Arial" panose="020B0604020202020204" pitchFamily="34" charset="0"/>
              </a:rPr>
              <a:t> </a:t>
            </a:r>
            <a:r>
              <a:rPr lang="en-US" sz="1600" b="1" dirty="0">
                <a:solidFill>
                  <a:schemeClr val="tx2"/>
                </a:solidFill>
                <a:latin typeface="Arial" panose="020B0604020202020204" pitchFamily="34" charset="0"/>
                <a:cs typeface="Arial" panose="020B0604020202020204" pitchFamily="34" charset="0"/>
              </a:rPr>
              <a:t>touchpoints</a:t>
            </a:r>
          </a:p>
        </p:txBody>
      </p:sp>
      <p:sp>
        <p:nvSpPr>
          <p:cNvPr id="20" name="Title 1">
            <a:extLst>
              <a:ext uri="{FF2B5EF4-FFF2-40B4-BE49-F238E27FC236}">
                <a16:creationId xmlns:a16="http://schemas.microsoft.com/office/drawing/2014/main" id="{A5E7058B-5C57-607B-4FC6-1F1CCFE68A19}"/>
              </a:ext>
            </a:extLst>
          </p:cNvPr>
          <p:cNvSpPr txBox="1">
            <a:spLocks/>
          </p:cNvSpPr>
          <p:nvPr/>
        </p:nvSpPr>
        <p:spPr>
          <a:xfrm>
            <a:off x="830643" y="2949281"/>
            <a:ext cx="4427157" cy="23723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Engaging employees in your direction of travel and connecting employees to your </a:t>
            </a:r>
            <a:r>
              <a:rPr lang="en-GB" sz="1400" b="1" dirty="0">
                <a:solidFill>
                  <a:schemeClr val="bg1"/>
                </a:solidFill>
                <a:latin typeface="Arial" panose="020B0604020202020204" pitchFamily="34" charset="0"/>
                <a:cs typeface="Arial" panose="020B0604020202020204" pitchFamily="34" charset="0"/>
              </a:rPr>
              <a:t>purpose, vision, strategy and values</a:t>
            </a:r>
            <a:br>
              <a:rPr lang="en-GB" sz="1400" dirty="0">
                <a:solidFill>
                  <a:schemeClr val="bg1"/>
                </a:solidFill>
                <a:latin typeface="Arial" panose="020B0604020202020204" pitchFamily="34" charset="0"/>
                <a:cs typeface="Arial" panose="020B0604020202020204" pitchFamily="34" charset="0"/>
              </a:rPr>
            </a:b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Helping </a:t>
            </a:r>
            <a:r>
              <a:rPr lang="en-GB" sz="1400" b="1" dirty="0">
                <a:solidFill>
                  <a:schemeClr val="bg1"/>
                </a:solidFill>
                <a:latin typeface="Arial" panose="020B0604020202020204" pitchFamily="34" charset="0"/>
                <a:cs typeface="Arial" panose="020B0604020202020204" pitchFamily="34" charset="0"/>
              </a:rPr>
              <a:t>leaders and people managers </a:t>
            </a:r>
            <a:r>
              <a:rPr lang="en-GB" sz="1400" dirty="0">
                <a:solidFill>
                  <a:schemeClr val="bg1"/>
                </a:solidFill>
                <a:latin typeface="Arial" panose="020B0604020202020204" pitchFamily="34" charset="0"/>
                <a:cs typeface="Arial" panose="020B0604020202020204" pitchFamily="34" charset="0"/>
              </a:rPr>
              <a:t>become evangelisers for your vision</a:t>
            </a:r>
          </a:p>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Creating internal engagement around your </a:t>
            </a:r>
            <a:r>
              <a:rPr lang="en-GB" sz="1400" b="1" dirty="0">
                <a:solidFill>
                  <a:schemeClr val="bg1"/>
                </a:solidFill>
                <a:latin typeface="Arial" panose="020B0604020202020204" pitchFamily="34" charset="0"/>
                <a:cs typeface="Arial" panose="020B0604020202020204" pitchFamily="34" charset="0"/>
              </a:rPr>
              <a:t>Environmental, Social, and Governance </a:t>
            </a:r>
            <a:r>
              <a:rPr lang="en-GB" sz="1400" dirty="0">
                <a:solidFill>
                  <a:schemeClr val="bg1"/>
                </a:solidFill>
                <a:latin typeface="Arial" panose="020B0604020202020204" pitchFamily="34" charset="0"/>
                <a:cs typeface="Arial" panose="020B0604020202020204" pitchFamily="34" charset="0"/>
              </a:rPr>
              <a:t>objectives, including D&amp;I</a:t>
            </a:r>
          </a:p>
        </p:txBody>
      </p:sp>
    </p:spTree>
    <p:extLst>
      <p:ext uri="{BB962C8B-B14F-4D97-AF65-F5344CB8AC3E}">
        <p14:creationId xmlns:p14="http://schemas.microsoft.com/office/powerpoint/2010/main" val="8081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F4F1-EB32-F4FE-38AC-C3C51600B369}"/>
              </a:ext>
            </a:extLst>
          </p:cNvPr>
          <p:cNvSpPr>
            <a:spLocks noGrp="1"/>
          </p:cNvSpPr>
          <p:nvPr>
            <p:ph type="ctrTitle" idx="4294967295"/>
          </p:nvPr>
        </p:nvSpPr>
        <p:spPr>
          <a:xfrm>
            <a:off x="964057" y="1619645"/>
            <a:ext cx="4324350" cy="987425"/>
          </a:xfrm>
        </p:spPr>
        <p:txBody>
          <a:bodyPr>
            <a:noAutofit/>
          </a:bodyPr>
          <a:lstStyle/>
          <a:p>
            <a:pPr algn="l"/>
            <a:r>
              <a:rPr lang="en-GB" sz="1800" b="1" dirty="0">
                <a:solidFill>
                  <a:schemeClr val="bg1"/>
                </a:solidFill>
              </a:rPr>
              <a:t>How you equip your people to thrive and interact with each other.</a:t>
            </a:r>
          </a:p>
        </p:txBody>
      </p:sp>
      <p:pic>
        <p:nvPicPr>
          <p:cNvPr id="5" name="Picture 4">
            <a:extLst>
              <a:ext uri="{FF2B5EF4-FFF2-40B4-BE49-F238E27FC236}">
                <a16:creationId xmlns:a16="http://schemas.microsoft.com/office/drawing/2014/main" id="{CA90E1C4-112D-C2B3-C090-34D3F07782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6774" y="312029"/>
            <a:ext cx="5606463" cy="6204971"/>
          </a:xfrm>
          <a:prstGeom prst="rect">
            <a:avLst/>
          </a:prstGeom>
        </p:spPr>
      </p:pic>
      <p:sp>
        <p:nvSpPr>
          <p:cNvPr id="3" name="Oval 2">
            <a:extLst>
              <a:ext uri="{FF2B5EF4-FFF2-40B4-BE49-F238E27FC236}">
                <a16:creationId xmlns:a16="http://schemas.microsoft.com/office/drawing/2014/main" id="{36B9683A-2CD5-E04C-8140-4868958F773F}"/>
              </a:ext>
            </a:extLst>
          </p:cNvPr>
          <p:cNvSpPr/>
          <p:nvPr/>
        </p:nvSpPr>
        <p:spPr>
          <a:xfrm>
            <a:off x="9978405" y="1466490"/>
            <a:ext cx="1602669" cy="1602669"/>
          </a:xfrm>
          <a:prstGeom prst="ellips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2FCFF0-6208-3903-A6F0-9C658FE4F010}"/>
              </a:ext>
            </a:extLst>
          </p:cNvPr>
          <p:cNvSpPr txBox="1"/>
          <p:nvPr/>
        </p:nvSpPr>
        <p:spPr>
          <a:xfrm>
            <a:off x="7987145" y="778107"/>
            <a:ext cx="1594381" cy="1018227"/>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Purpose, strategy and culture</a:t>
            </a:r>
          </a:p>
          <a:p>
            <a:pPr algn="ctr"/>
            <a:r>
              <a:rPr lang="en-US" sz="900" dirty="0">
                <a:solidFill>
                  <a:schemeClr val="bg1"/>
                </a:solidFill>
                <a:latin typeface="Arial" panose="020B0604020202020204" pitchFamily="34" charset="0"/>
                <a:cs typeface="Arial" panose="020B0604020202020204" pitchFamily="34" charset="0"/>
              </a:rPr>
              <a:t>What you believe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where you’re going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and how it ‘feels’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to work here</a:t>
            </a:r>
          </a:p>
        </p:txBody>
      </p:sp>
      <p:sp>
        <p:nvSpPr>
          <p:cNvPr id="8" name="TextBox 7">
            <a:extLst>
              <a:ext uri="{FF2B5EF4-FFF2-40B4-BE49-F238E27FC236}">
                <a16:creationId xmlns:a16="http://schemas.microsoft.com/office/drawing/2014/main" id="{0A75C69A-3A6C-5952-144D-9E2AA45A4F61}"/>
              </a:ext>
            </a:extLst>
          </p:cNvPr>
          <p:cNvSpPr txBox="1"/>
          <p:nvPr/>
        </p:nvSpPr>
        <p:spPr>
          <a:xfrm>
            <a:off x="7987145" y="5494526"/>
            <a:ext cx="1594381"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Wellbeing</a:t>
            </a:r>
          </a:p>
          <a:p>
            <a:pPr algn="ctr"/>
            <a:r>
              <a:rPr lang="en-US" sz="900" dirty="0">
                <a:solidFill>
                  <a:schemeClr val="bg1"/>
                </a:solidFill>
                <a:latin typeface="Arial" panose="020B0604020202020204" pitchFamily="34" charset="0"/>
                <a:cs typeface="Arial" panose="020B0604020202020204" pitchFamily="34" charset="0"/>
              </a:rPr>
              <a:t>How you support your people’s physical,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mental, financial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social wellbeing</a:t>
            </a:r>
          </a:p>
        </p:txBody>
      </p:sp>
      <p:sp>
        <p:nvSpPr>
          <p:cNvPr id="9" name="TextBox 8">
            <a:extLst>
              <a:ext uri="{FF2B5EF4-FFF2-40B4-BE49-F238E27FC236}">
                <a16:creationId xmlns:a16="http://schemas.microsoft.com/office/drawing/2014/main" id="{BA71D894-EC46-C745-3000-04F607EE3D75}"/>
              </a:ext>
            </a:extLst>
          </p:cNvPr>
          <p:cNvSpPr txBox="1"/>
          <p:nvPr/>
        </p:nvSpPr>
        <p:spPr>
          <a:xfrm>
            <a:off x="9981402" y="4303441"/>
            <a:ext cx="1601836" cy="1018227"/>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Rewards, benefits and retirement</a:t>
            </a:r>
          </a:p>
          <a:p>
            <a:pPr algn="ctr"/>
            <a:r>
              <a:rPr lang="en-US" sz="900" dirty="0">
                <a:solidFill>
                  <a:schemeClr val="bg1"/>
                </a:solidFill>
                <a:latin typeface="Arial" panose="020B0604020202020204" pitchFamily="34" charset="0"/>
                <a:cs typeface="Arial" panose="020B0604020202020204" pitchFamily="34" charset="0"/>
              </a:rPr>
              <a:t>What employees ‘get’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for their efforts,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expertise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loyalty</a:t>
            </a:r>
          </a:p>
        </p:txBody>
      </p:sp>
      <p:sp>
        <p:nvSpPr>
          <p:cNvPr id="10" name="TextBox 9">
            <a:extLst>
              <a:ext uri="{FF2B5EF4-FFF2-40B4-BE49-F238E27FC236}">
                <a16:creationId xmlns:a16="http://schemas.microsoft.com/office/drawing/2014/main" id="{5B450F7C-8FCE-E707-7DA4-E876085AC9EE}"/>
              </a:ext>
            </a:extLst>
          </p:cNvPr>
          <p:cNvSpPr txBox="1"/>
          <p:nvPr/>
        </p:nvSpPr>
        <p:spPr>
          <a:xfrm>
            <a:off x="5983857" y="1984883"/>
            <a:ext cx="1601837" cy="879728"/>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Communication excellence</a:t>
            </a:r>
          </a:p>
          <a:p>
            <a:pPr algn="ctr"/>
            <a:r>
              <a:rPr lang="en-US" sz="900" dirty="0">
                <a:solidFill>
                  <a:schemeClr val="bg1"/>
                </a:solidFill>
                <a:latin typeface="Arial" panose="020B0604020202020204" pitchFamily="34" charset="0"/>
                <a:cs typeface="Arial" panose="020B0604020202020204" pitchFamily="34" charset="0"/>
              </a:rPr>
              <a:t>How you engage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bring people on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 journey</a:t>
            </a:r>
          </a:p>
        </p:txBody>
      </p:sp>
      <p:sp>
        <p:nvSpPr>
          <p:cNvPr id="11" name="TextBox 10">
            <a:extLst>
              <a:ext uri="{FF2B5EF4-FFF2-40B4-BE49-F238E27FC236}">
                <a16:creationId xmlns:a16="http://schemas.microsoft.com/office/drawing/2014/main" id="{219F38D2-F3B5-9EB2-F4A3-8882A921F532}"/>
              </a:ext>
            </a:extLst>
          </p:cNvPr>
          <p:cNvSpPr txBox="1"/>
          <p:nvPr/>
        </p:nvSpPr>
        <p:spPr>
          <a:xfrm>
            <a:off x="9981401" y="2113358"/>
            <a:ext cx="1601836" cy="725840"/>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Ways of working</a:t>
            </a:r>
          </a:p>
          <a:p>
            <a:pPr algn="ctr"/>
            <a:r>
              <a:rPr lang="en-US" sz="900" dirty="0">
                <a:solidFill>
                  <a:schemeClr val="bg1"/>
                </a:solidFill>
                <a:latin typeface="Arial" panose="020B0604020202020204" pitchFamily="34" charset="0"/>
                <a:cs typeface="Arial" panose="020B0604020202020204" pitchFamily="34" charset="0"/>
              </a:rPr>
              <a:t>How your people are equipped to do</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work</a:t>
            </a:r>
          </a:p>
        </p:txBody>
      </p:sp>
      <p:sp>
        <p:nvSpPr>
          <p:cNvPr id="12" name="TextBox 11">
            <a:extLst>
              <a:ext uri="{FF2B5EF4-FFF2-40B4-BE49-F238E27FC236}">
                <a16:creationId xmlns:a16="http://schemas.microsoft.com/office/drawing/2014/main" id="{8E702148-2F47-C05A-E4A7-87BAC98BD10B}"/>
              </a:ext>
            </a:extLst>
          </p:cNvPr>
          <p:cNvSpPr txBox="1"/>
          <p:nvPr/>
        </p:nvSpPr>
        <p:spPr>
          <a:xfrm>
            <a:off x="6014054" y="4294974"/>
            <a:ext cx="1550090"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Career</a:t>
            </a:r>
          </a:p>
          <a:p>
            <a:pPr algn="ctr"/>
            <a:r>
              <a:rPr lang="en-US" sz="900" dirty="0">
                <a:solidFill>
                  <a:schemeClr val="bg1"/>
                </a:solidFill>
                <a:latin typeface="Arial" panose="020B0604020202020204" pitchFamily="34" charset="0"/>
                <a:cs typeface="Arial" panose="020B0604020202020204" pitchFamily="34" charset="0"/>
              </a:rPr>
              <a:t>How you empower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your people to develop, grow and thrive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role</a:t>
            </a:r>
          </a:p>
        </p:txBody>
      </p:sp>
      <p:pic>
        <p:nvPicPr>
          <p:cNvPr id="13" name="Picture 12">
            <a:extLst>
              <a:ext uri="{FF2B5EF4-FFF2-40B4-BE49-F238E27FC236}">
                <a16:creationId xmlns:a16="http://schemas.microsoft.com/office/drawing/2014/main" id="{8A5A28B9-DBAF-05D8-53F2-49CCB0818D3F}"/>
              </a:ext>
            </a:extLst>
          </p:cNvPr>
          <p:cNvPicPr>
            <a:picLocks noChangeAspect="1"/>
          </p:cNvPicPr>
          <p:nvPr/>
        </p:nvPicPr>
        <p:blipFill rotWithShape="1">
          <a:blip r:embed="rId3"/>
          <a:srcRect l="-38167" t="-26886" r="-29632" b="-39826"/>
          <a:stretch/>
        </p:blipFill>
        <p:spPr>
          <a:xfrm>
            <a:off x="8479544" y="312029"/>
            <a:ext cx="604071" cy="600157"/>
          </a:xfrm>
          <a:prstGeom prst="rect">
            <a:avLst/>
          </a:prstGeom>
        </p:spPr>
      </p:pic>
      <p:pic>
        <p:nvPicPr>
          <p:cNvPr id="14" name="Picture 13">
            <a:extLst>
              <a:ext uri="{FF2B5EF4-FFF2-40B4-BE49-F238E27FC236}">
                <a16:creationId xmlns:a16="http://schemas.microsoft.com/office/drawing/2014/main" id="{9414C2E5-0E5E-3D4E-9C31-09AE8F63B44E}"/>
              </a:ext>
            </a:extLst>
          </p:cNvPr>
          <p:cNvPicPr>
            <a:picLocks noChangeAspect="1"/>
          </p:cNvPicPr>
          <p:nvPr/>
        </p:nvPicPr>
        <p:blipFill rotWithShape="1">
          <a:blip r:embed="rId4"/>
          <a:srcRect l="-29216" t="-35857" r="-33837" b="-43828"/>
          <a:stretch/>
        </p:blipFill>
        <p:spPr>
          <a:xfrm>
            <a:off x="6484762" y="1466490"/>
            <a:ext cx="586983" cy="646867"/>
          </a:xfrm>
          <a:prstGeom prst="rect">
            <a:avLst/>
          </a:prstGeom>
        </p:spPr>
      </p:pic>
      <p:pic>
        <p:nvPicPr>
          <p:cNvPr id="15" name="Picture 14">
            <a:extLst>
              <a:ext uri="{FF2B5EF4-FFF2-40B4-BE49-F238E27FC236}">
                <a16:creationId xmlns:a16="http://schemas.microsoft.com/office/drawing/2014/main" id="{0DC22F60-E0DB-AA9C-6207-2F30CF44D303}"/>
              </a:ext>
            </a:extLst>
          </p:cNvPr>
          <p:cNvPicPr>
            <a:picLocks noChangeAspect="1"/>
          </p:cNvPicPr>
          <p:nvPr/>
        </p:nvPicPr>
        <p:blipFill rotWithShape="1">
          <a:blip r:embed="rId5"/>
          <a:srcRect l="-30312" t="-36775" r="-20883" b="-41902"/>
          <a:stretch/>
        </p:blipFill>
        <p:spPr>
          <a:xfrm>
            <a:off x="6461636" y="3764864"/>
            <a:ext cx="608336" cy="643233"/>
          </a:xfrm>
          <a:prstGeom prst="rect">
            <a:avLst/>
          </a:prstGeom>
        </p:spPr>
      </p:pic>
      <p:pic>
        <p:nvPicPr>
          <p:cNvPr id="16" name="Picture 15">
            <a:extLst>
              <a:ext uri="{FF2B5EF4-FFF2-40B4-BE49-F238E27FC236}">
                <a16:creationId xmlns:a16="http://schemas.microsoft.com/office/drawing/2014/main" id="{E2C2AEC4-1860-31F4-E8CF-BE8053695C07}"/>
              </a:ext>
            </a:extLst>
          </p:cNvPr>
          <p:cNvPicPr>
            <a:picLocks noChangeAspect="1"/>
          </p:cNvPicPr>
          <p:nvPr/>
        </p:nvPicPr>
        <p:blipFill rotWithShape="1">
          <a:blip r:embed="rId6"/>
          <a:srcRect l="-21271" t="-29922" r="-25552" b="-17446"/>
          <a:stretch/>
        </p:blipFill>
        <p:spPr>
          <a:xfrm>
            <a:off x="8479544" y="4964002"/>
            <a:ext cx="604072" cy="530524"/>
          </a:xfrm>
          <a:prstGeom prst="rect">
            <a:avLst/>
          </a:prstGeom>
        </p:spPr>
      </p:pic>
      <p:pic>
        <p:nvPicPr>
          <p:cNvPr id="17" name="Picture 16">
            <a:extLst>
              <a:ext uri="{FF2B5EF4-FFF2-40B4-BE49-F238E27FC236}">
                <a16:creationId xmlns:a16="http://schemas.microsoft.com/office/drawing/2014/main" id="{933A15C6-DD33-BF93-AC52-9863186BA6EF}"/>
              </a:ext>
            </a:extLst>
          </p:cNvPr>
          <p:cNvPicPr>
            <a:picLocks noChangeAspect="1"/>
          </p:cNvPicPr>
          <p:nvPr/>
        </p:nvPicPr>
        <p:blipFill rotWithShape="1">
          <a:blip r:embed="rId7"/>
          <a:srcRect l="-46055" t="-33942" r="-38737" b="-47939"/>
          <a:stretch/>
        </p:blipFill>
        <p:spPr>
          <a:xfrm>
            <a:off x="10496925" y="1536331"/>
            <a:ext cx="586983" cy="654777"/>
          </a:xfrm>
          <a:prstGeom prst="rect">
            <a:avLst/>
          </a:prstGeom>
        </p:spPr>
      </p:pic>
      <p:pic>
        <p:nvPicPr>
          <p:cNvPr id="18" name="Picture 17">
            <a:extLst>
              <a:ext uri="{FF2B5EF4-FFF2-40B4-BE49-F238E27FC236}">
                <a16:creationId xmlns:a16="http://schemas.microsoft.com/office/drawing/2014/main" id="{0A053491-6B6F-EBA6-396E-7D5A52B737D2}"/>
              </a:ext>
            </a:extLst>
          </p:cNvPr>
          <p:cNvPicPr>
            <a:picLocks noChangeAspect="1"/>
          </p:cNvPicPr>
          <p:nvPr/>
        </p:nvPicPr>
        <p:blipFill rotWithShape="1">
          <a:blip r:embed="rId8"/>
          <a:srcRect l="-35207" t="-23943" r="-33774" b="-12831"/>
          <a:stretch/>
        </p:blipFill>
        <p:spPr>
          <a:xfrm>
            <a:off x="10475572" y="3811055"/>
            <a:ext cx="608336" cy="492386"/>
          </a:xfrm>
          <a:prstGeom prst="rect">
            <a:avLst/>
          </a:prstGeom>
        </p:spPr>
      </p:pic>
      <p:sp>
        <p:nvSpPr>
          <p:cNvPr id="19" name="TextBox 18">
            <a:extLst>
              <a:ext uri="{FF2B5EF4-FFF2-40B4-BE49-F238E27FC236}">
                <a16:creationId xmlns:a16="http://schemas.microsoft.com/office/drawing/2014/main" id="{85629A4B-6197-FDE7-FD77-D30C331AB8FB}"/>
              </a:ext>
            </a:extLst>
          </p:cNvPr>
          <p:cNvSpPr txBox="1"/>
          <p:nvPr/>
        </p:nvSpPr>
        <p:spPr>
          <a:xfrm>
            <a:off x="7985372" y="2949281"/>
            <a:ext cx="1574800" cy="861774"/>
          </a:xfrm>
          <a:prstGeom prst="rect">
            <a:avLst/>
          </a:prstGeom>
          <a:noFill/>
        </p:spPr>
        <p:txBody>
          <a:bodyPr wrap="square" rtlCol="0">
            <a:spAutoFit/>
          </a:bodyPr>
          <a:lstStyle/>
          <a:p>
            <a:pPr algn="ctr"/>
            <a:r>
              <a:rPr lang="en-US" sz="3200" b="1" dirty="0">
                <a:solidFill>
                  <a:schemeClr val="tx2"/>
                </a:solidFill>
                <a:latin typeface="Arial" panose="020B0604020202020204" pitchFamily="34" charset="0"/>
                <a:cs typeface="Arial" panose="020B0604020202020204" pitchFamily="34" charset="0"/>
              </a:rPr>
              <a:t>EX</a:t>
            </a:r>
            <a:r>
              <a:rPr lang="en-US" b="1" dirty="0">
                <a:solidFill>
                  <a:schemeClr val="tx2"/>
                </a:solidFill>
                <a:latin typeface="Arial" panose="020B0604020202020204" pitchFamily="34" charset="0"/>
                <a:cs typeface="Arial" panose="020B0604020202020204" pitchFamily="34" charset="0"/>
              </a:rPr>
              <a:t> </a:t>
            </a:r>
            <a:r>
              <a:rPr lang="en-US" sz="1600" b="1" dirty="0">
                <a:solidFill>
                  <a:schemeClr val="tx2"/>
                </a:solidFill>
                <a:latin typeface="Arial" panose="020B0604020202020204" pitchFamily="34" charset="0"/>
                <a:cs typeface="Arial" panose="020B0604020202020204" pitchFamily="34" charset="0"/>
              </a:rPr>
              <a:t>touchpoints</a:t>
            </a:r>
          </a:p>
        </p:txBody>
      </p:sp>
      <p:sp>
        <p:nvSpPr>
          <p:cNvPr id="20" name="Title 1">
            <a:extLst>
              <a:ext uri="{FF2B5EF4-FFF2-40B4-BE49-F238E27FC236}">
                <a16:creationId xmlns:a16="http://schemas.microsoft.com/office/drawing/2014/main" id="{A5E7058B-5C57-607B-4FC6-1F1CCFE68A19}"/>
              </a:ext>
            </a:extLst>
          </p:cNvPr>
          <p:cNvSpPr txBox="1">
            <a:spLocks/>
          </p:cNvSpPr>
          <p:nvPr/>
        </p:nvSpPr>
        <p:spPr>
          <a:xfrm>
            <a:off x="940487" y="2775856"/>
            <a:ext cx="4874159" cy="23709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a:pPr>
            <a:r>
              <a:rPr lang="en-GB" sz="1400" b="1" dirty="0">
                <a:solidFill>
                  <a:schemeClr val="bg1"/>
                </a:solidFill>
                <a:latin typeface="Arial" panose="020B0604020202020204" pitchFamily="34" charset="0"/>
                <a:cs typeface="Arial" panose="020B0604020202020204" pitchFamily="34" charset="0"/>
              </a:rPr>
              <a:t>Hybrid engagement </a:t>
            </a:r>
            <a:r>
              <a:rPr lang="en-GB" sz="1400" dirty="0">
                <a:solidFill>
                  <a:schemeClr val="bg1"/>
                </a:solidFill>
                <a:latin typeface="Arial" panose="020B0604020202020204" pitchFamily="34" charset="0"/>
                <a:cs typeface="Arial" panose="020B0604020202020204" pitchFamily="34" charset="0"/>
              </a:rPr>
              <a:t>– enhancing your working spaces, introducing new digital platforms, encouraging your desired behaviours in a hybrid environment</a:t>
            </a:r>
          </a:p>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b="1" dirty="0">
                <a:solidFill>
                  <a:schemeClr val="bg1"/>
                </a:solidFill>
                <a:latin typeface="Arial" panose="020B0604020202020204" pitchFamily="34" charset="0"/>
                <a:cs typeface="Arial" panose="020B0604020202020204" pitchFamily="34" charset="0"/>
              </a:rPr>
              <a:t>Business transformation </a:t>
            </a:r>
            <a:r>
              <a:rPr lang="en-GB" sz="1400" dirty="0">
                <a:solidFill>
                  <a:schemeClr val="bg1"/>
                </a:solidFill>
                <a:latin typeface="Arial" panose="020B0604020202020204" pitchFamily="34" charset="0"/>
                <a:cs typeface="Arial" panose="020B0604020202020204" pitchFamily="34" charset="0"/>
              </a:rPr>
              <a:t>– support the adoption of new business processes as part of M&amp;A, digital transformation or culture change projects</a:t>
            </a:r>
          </a:p>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Embedding safe working practices through </a:t>
            </a:r>
            <a:r>
              <a:rPr lang="en-GB" sz="1400" b="1" dirty="0">
                <a:solidFill>
                  <a:schemeClr val="bg1"/>
                </a:solidFill>
                <a:latin typeface="Arial" panose="020B0604020202020204" pitchFamily="34" charset="0"/>
                <a:cs typeface="Arial" panose="020B0604020202020204" pitchFamily="34" charset="0"/>
              </a:rPr>
              <a:t>compliance communications </a:t>
            </a:r>
            <a:r>
              <a:rPr lang="en-GB" sz="1400" dirty="0">
                <a:solidFill>
                  <a:schemeClr val="bg1"/>
                </a:solidFill>
                <a:latin typeface="Arial" panose="020B0604020202020204" pitchFamily="34" charset="0"/>
                <a:cs typeface="Arial" panose="020B0604020202020204" pitchFamily="34" charset="0"/>
              </a:rPr>
              <a:t>that address the risks linked to health and safety, cybersecurity, data protection or counterfeit</a:t>
            </a:r>
            <a:br>
              <a:rPr lang="en-GB" sz="1400" dirty="0">
                <a:solidFill>
                  <a:schemeClr val="bg1"/>
                </a:solidFill>
                <a:latin typeface="Arial" panose="020B0604020202020204" pitchFamily="34" charset="0"/>
                <a:cs typeface="Arial" panose="020B0604020202020204" pitchFamily="34" charset="0"/>
              </a:rPr>
            </a:b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554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0E1C4-112D-C2B3-C090-34D3F07782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6774" y="312029"/>
            <a:ext cx="5606463" cy="6204971"/>
          </a:xfrm>
          <a:prstGeom prst="rect">
            <a:avLst/>
          </a:prstGeom>
        </p:spPr>
      </p:pic>
      <p:sp>
        <p:nvSpPr>
          <p:cNvPr id="21" name="Oval 20">
            <a:extLst>
              <a:ext uri="{FF2B5EF4-FFF2-40B4-BE49-F238E27FC236}">
                <a16:creationId xmlns:a16="http://schemas.microsoft.com/office/drawing/2014/main" id="{4C30BCD0-4D6D-A025-29BE-3FAC4E25CFB0}"/>
              </a:ext>
            </a:extLst>
          </p:cNvPr>
          <p:cNvSpPr/>
          <p:nvPr/>
        </p:nvSpPr>
        <p:spPr>
          <a:xfrm>
            <a:off x="7968336" y="4907864"/>
            <a:ext cx="1602669" cy="1602669"/>
          </a:xfrm>
          <a:prstGeom prst="ellips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36B9683A-2CD5-E04C-8140-4868958F773F}"/>
              </a:ext>
            </a:extLst>
          </p:cNvPr>
          <p:cNvSpPr/>
          <p:nvPr/>
        </p:nvSpPr>
        <p:spPr>
          <a:xfrm>
            <a:off x="9966101" y="3764864"/>
            <a:ext cx="1602669" cy="1602669"/>
          </a:xfrm>
          <a:prstGeom prst="ellips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2FCFF0-6208-3903-A6F0-9C658FE4F010}"/>
              </a:ext>
            </a:extLst>
          </p:cNvPr>
          <p:cNvSpPr txBox="1"/>
          <p:nvPr/>
        </p:nvSpPr>
        <p:spPr>
          <a:xfrm>
            <a:off x="7987145" y="778107"/>
            <a:ext cx="1594381" cy="1018227"/>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Purpose, strategy and culture</a:t>
            </a:r>
          </a:p>
          <a:p>
            <a:pPr algn="ctr"/>
            <a:r>
              <a:rPr lang="en-US" sz="900" dirty="0">
                <a:solidFill>
                  <a:schemeClr val="bg1"/>
                </a:solidFill>
                <a:latin typeface="Arial" panose="020B0604020202020204" pitchFamily="34" charset="0"/>
                <a:cs typeface="Arial" panose="020B0604020202020204" pitchFamily="34" charset="0"/>
              </a:rPr>
              <a:t>What you believe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where you’re going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and how it ‘feels’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to work here</a:t>
            </a:r>
          </a:p>
        </p:txBody>
      </p:sp>
      <p:sp>
        <p:nvSpPr>
          <p:cNvPr id="8" name="TextBox 7">
            <a:extLst>
              <a:ext uri="{FF2B5EF4-FFF2-40B4-BE49-F238E27FC236}">
                <a16:creationId xmlns:a16="http://schemas.microsoft.com/office/drawing/2014/main" id="{0A75C69A-3A6C-5952-144D-9E2AA45A4F61}"/>
              </a:ext>
            </a:extLst>
          </p:cNvPr>
          <p:cNvSpPr txBox="1"/>
          <p:nvPr/>
        </p:nvSpPr>
        <p:spPr>
          <a:xfrm>
            <a:off x="7987145" y="5494526"/>
            <a:ext cx="1594381"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Wellbeing</a:t>
            </a:r>
          </a:p>
          <a:p>
            <a:pPr algn="ctr"/>
            <a:r>
              <a:rPr lang="en-US" sz="900" dirty="0">
                <a:solidFill>
                  <a:schemeClr val="bg1"/>
                </a:solidFill>
                <a:latin typeface="Arial" panose="020B0604020202020204" pitchFamily="34" charset="0"/>
                <a:cs typeface="Arial" panose="020B0604020202020204" pitchFamily="34" charset="0"/>
              </a:rPr>
              <a:t>How you support your people’s physical,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mental, financial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social wellbeing</a:t>
            </a:r>
          </a:p>
        </p:txBody>
      </p:sp>
      <p:sp>
        <p:nvSpPr>
          <p:cNvPr id="9" name="TextBox 8">
            <a:extLst>
              <a:ext uri="{FF2B5EF4-FFF2-40B4-BE49-F238E27FC236}">
                <a16:creationId xmlns:a16="http://schemas.microsoft.com/office/drawing/2014/main" id="{BA71D894-EC46-C745-3000-04F607EE3D75}"/>
              </a:ext>
            </a:extLst>
          </p:cNvPr>
          <p:cNvSpPr txBox="1"/>
          <p:nvPr/>
        </p:nvSpPr>
        <p:spPr>
          <a:xfrm>
            <a:off x="9981402" y="4303441"/>
            <a:ext cx="1601836" cy="1018227"/>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Rewards, benefits and retirement</a:t>
            </a:r>
          </a:p>
          <a:p>
            <a:pPr algn="ctr"/>
            <a:r>
              <a:rPr lang="en-US" sz="900" dirty="0">
                <a:solidFill>
                  <a:schemeClr val="bg1"/>
                </a:solidFill>
                <a:latin typeface="Arial" panose="020B0604020202020204" pitchFamily="34" charset="0"/>
                <a:cs typeface="Arial" panose="020B0604020202020204" pitchFamily="34" charset="0"/>
              </a:rPr>
              <a:t>What employees ‘get’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for their efforts,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expertise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loyalty</a:t>
            </a:r>
          </a:p>
        </p:txBody>
      </p:sp>
      <p:sp>
        <p:nvSpPr>
          <p:cNvPr id="10" name="TextBox 9">
            <a:extLst>
              <a:ext uri="{FF2B5EF4-FFF2-40B4-BE49-F238E27FC236}">
                <a16:creationId xmlns:a16="http://schemas.microsoft.com/office/drawing/2014/main" id="{5B450F7C-8FCE-E707-7DA4-E876085AC9EE}"/>
              </a:ext>
            </a:extLst>
          </p:cNvPr>
          <p:cNvSpPr txBox="1"/>
          <p:nvPr/>
        </p:nvSpPr>
        <p:spPr>
          <a:xfrm>
            <a:off x="5983857" y="1984883"/>
            <a:ext cx="1601837" cy="879728"/>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Communication excellence</a:t>
            </a:r>
          </a:p>
          <a:p>
            <a:pPr algn="ctr"/>
            <a:r>
              <a:rPr lang="en-US" sz="900" dirty="0">
                <a:solidFill>
                  <a:schemeClr val="bg1"/>
                </a:solidFill>
                <a:latin typeface="Arial" panose="020B0604020202020204" pitchFamily="34" charset="0"/>
                <a:cs typeface="Arial" panose="020B0604020202020204" pitchFamily="34" charset="0"/>
              </a:rPr>
              <a:t>How you engage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bring people on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 journey</a:t>
            </a:r>
          </a:p>
        </p:txBody>
      </p:sp>
      <p:sp>
        <p:nvSpPr>
          <p:cNvPr id="11" name="TextBox 10">
            <a:extLst>
              <a:ext uri="{FF2B5EF4-FFF2-40B4-BE49-F238E27FC236}">
                <a16:creationId xmlns:a16="http://schemas.microsoft.com/office/drawing/2014/main" id="{219F38D2-F3B5-9EB2-F4A3-8882A921F532}"/>
              </a:ext>
            </a:extLst>
          </p:cNvPr>
          <p:cNvSpPr txBox="1"/>
          <p:nvPr/>
        </p:nvSpPr>
        <p:spPr>
          <a:xfrm>
            <a:off x="9981401" y="2113358"/>
            <a:ext cx="1601836" cy="725840"/>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Ways of working</a:t>
            </a:r>
          </a:p>
          <a:p>
            <a:pPr algn="ctr"/>
            <a:r>
              <a:rPr lang="en-US" sz="900" dirty="0">
                <a:solidFill>
                  <a:schemeClr val="bg1"/>
                </a:solidFill>
                <a:latin typeface="Arial" panose="020B0604020202020204" pitchFamily="34" charset="0"/>
                <a:cs typeface="Arial" panose="020B0604020202020204" pitchFamily="34" charset="0"/>
              </a:rPr>
              <a:t>How your people are equipped to do</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work</a:t>
            </a:r>
          </a:p>
        </p:txBody>
      </p:sp>
      <p:sp>
        <p:nvSpPr>
          <p:cNvPr id="12" name="TextBox 11">
            <a:extLst>
              <a:ext uri="{FF2B5EF4-FFF2-40B4-BE49-F238E27FC236}">
                <a16:creationId xmlns:a16="http://schemas.microsoft.com/office/drawing/2014/main" id="{8E702148-2F47-C05A-E4A7-87BAC98BD10B}"/>
              </a:ext>
            </a:extLst>
          </p:cNvPr>
          <p:cNvSpPr txBox="1"/>
          <p:nvPr/>
        </p:nvSpPr>
        <p:spPr>
          <a:xfrm>
            <a:off x="6014054" y="4294974"/>
            <a:ext cx="1550090"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Career</a:t>
            </a:r>
          </a:p>
          <a:p>
            <a:pPr algn="ctr"/>
            <a:r>
              <a:rPr lang="en-US" sz="900" dirty="0">
                <a:solidFill>
                  <a:schemeClr val="bg1"/>
                </a:solidFill>
                <a:latin typeface="Arial" panose="020B0604020202020204" pitchFamily="34" charset="0"/>
                <a:cs typeface="Arial" panose="020B0604020202020204" pitchFamily="34" charset="0"/>
              </a:rPr>
              <a:t>How you empower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your people to develop, grow and thrive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role</a:t>
            </a:r>
          </a:p>
        </p:txBody>
      </p:sp>
      <p:pic>
        <p:nvPicPr>
          <p:cNvPr id="13" name="Picture 12">
            <a:extLst>
              <a:ext uri="{FF2B5EF4-FFF2-40B4-BE49-F238E27FC236}">
                <a16:creationId xmlns:a16="http://schemas.microsoft.com/office/drawing/2014/main" id="{8A5A28B9-DBAF-05D8-53F2-49CCB0818D3F}"/>
              </a:ext>
            </a:extLst>
          </p:cNvPr>
          <p:cNvPicPr>
            <a:picLocks noChangeAspect="1"/>
          </p:cNvPicPr>
          <p:nvPr/>
        </p:nvPicPr>
        <p:blipFill rotWithShape="1">
          <a:blip r:embed="rId3"/>
          <a:srcRect l="-38167" t="-26886" r="-29632" b="-39826"/>
          <a:stretch/>
        </p:blipFill>
        <p:spPr>
          <a:xfrm>
            <a:off x="8479544" y="312029"/>
            <a:ext cx="604071" cy="600157"/>
          </a:xfrm>
          <a:prstGeom prst="rect">
            <a:avLst/>
          </a:prstGeom>
        </p:spPr>
      </p:pic>
      <p:pic>
        <p:nvPicPr>
          <p:cNvPr id="14" name="Picture 13">
            <a:extLst>
              <a:ext uri="{FF2B5EF4-FFF2-40B4-BE49-F238E27FC236}">
                <a16:creationId xmlns:a16="http://schemas.microsoft.com/office/drawing/2014/main" id="{9414C2E5-0E5E-3D4E-9C31-09AE8F63B44E}"/>
              </a:ext>
            </a:extLst>
          </p:cNvPr>
          <p:cNvPicPr>
            <a:picLocks noChangeAspect="1"/>
          </p:cNvPicPr>
          <p:nvPr/>
        </p:nvPicPr>
        <p:blipFill rotWithShape="1">
          <a:blip r:embed="rId4"/>
          <a:srcRect l="-29216" t="-35857" r="-33837" b="-43828"/>
          <a:stretch/>
        </p:blipFill>
        <p:spPr>
          <a:xfrm>
            <a:off x="6484762" y="1466490"/>
            <a:ext cx="586983" cy="646867"/>
          </a:xfrm>
          <a:prstGeom prst="rect">
            <a:avLst/>
          </a:prstGeom>
        </p:spPr>
      </p:pic>
      <p:pic>
        <p:nvPicPr>
          <p:cNvPr id="15" name="Picture 14">
            <a:extLst>
              <a:ext uri="{FF2B5EF4-FFF2-40B4-BE49-F238E27FC236}">
                <a16:creationId xmlns:a16="http://schemas.microsoft.com/office/drawing/2014/main" id="{0DC22F60-E0DB-AA9C-6207-2F30CF44D303}"/>
              </a:ext>
            </a:extLst>
          </p:cNvPr>
          <p:cNvPicPr>
            <a:picLocks noChangeAspect="1"/>
          </p:cNvPicPr>
          <p:nvPr/>
        </p:nvPicPr>
        <p:blipFill rotWithShape="1">
          <a:blip r:embed="rId5"/>
          <a:srcRect l="-30312" t="-36775" r="-20883" b="-41902"/>
          <a:stretch/>
        </p:blipFill>
        <p:spPr>
          <a:xfrm>
            <a:off x="6461636" y="3764864"/>
            <a:ext cx="608336" cy="643233"/>
          </a:xfrm>
          <a:prstGeom prst="rect">
            <a:avLst/>
          </a:prstGeom>
        </p:spPr>
      </p:pic>
      <p:pic>
        <p:nvPicPr>
          <p:cNvPr id="16" name="Picture 15">
            <a:extLst>
              <a:ext uri="{FF2B5EF4-FFF2-40B4-BE49-F238E27FC236}">
                <a16:creationId xmlns:a16="http://schemas.microsoft.com/office/drawing/2014/main" id="{E2C2AEC4-1860-31F4-E8CF-BE8053695C07}"/>
              </a:ext>
            </a:extLst>
          </p:cNvPr>
          <p:cNvPicPr>
            <a:picLocks noChangeAspect="1"/>
          </p:cNvPicPr>
          <p:nvPr/>
        </p:nvPicPr>
        <p:blipFill rotWithShape="1">
          <a:blip r:embed="rId6"/>
          <a:srcRect l="-21271" t="-29922" r="-25552" b="-17446"/>
          <a:stretch/>
        </p:blipFill>
        <p:spPr>
          <a:xfrm>
            <a:off x="8479544" y="4964002"/>
            <a:ext cx="604072" cy="530524"/>
          </a:xfrm>
          <a:prstGeom prst="rect">
            <a:avLst/>
          </a:prstGeom>
        </p:spPr>
      </p:pic>
      <p:pic>
        <p:nvPicPr>
          <p:cNvPr id="17" name="Picture 16">
            <a:extLst>
              <a:ext uri="{FF2B5EF4-FFF2-40B4-BE49-F238E27FC236}">
                <a16:creationId xmlns:a16="http://schemas.microsoft.com/office/drawing/2014/main" id="{933A15C6-DD33-BF93-AC52-9863186BA6EF}"/>
              </a:ext>
            </a:extLst>
          </p:cNvPr>
          <p:cNvPicPr>
            <a:picLocks noChangeAspect="1"/>
          </p:cNvPicPr>
          <p:nvPr/>
        </p:nvPicPr>
        <p:blipFill rotWithShape="1">
          <a:blip r:embed="rId7"/>
          <a:srcRect l="-46055" t="-33942" r="-38737" b="-47939"/>
          <a:stretch/>
        </p:blipFill>
        <p:spPr>
          <a:xfrm>
            <a:off x="10496925" y="1536331"/>
            <a:ext cx="586983" cy="654777"/>
          </a:xfrm>
          <a:prstGeom prst="rect">
            <a:avLst/>
          </a:prstGeom>
        </p:spPr>
      </p:pic>
      <p:pic>
        <p:nvPicPr>
          <p:cNvPr id="18" name="Picture 17">
            <a:extLst>
              <a:ext uri="{FF2B5EF4-FFF2-40B4-BE49-F238E27FC236}">
                <a16:creationId xmlns:a16="http://schemas.microsoft.com/office/drawing/2014/main" id="{0A053491-6B6F-EBA6-396E-7D5A52B737D2}"/>
              </a:ext>
            </a:extLst>
          </p:cNvPr>
          <p:cNvPicPr>
            <a:picLocks noChangeAspect="1"/>
          </p:cNvPicPr>
          <p:nvPr/>
        </p:nvPicPr>
        <p:blipFill rotWithShape="1">
          <a:blip r:embed="rId8"/>
          <a:srcRect l="-35207" t="-23943" r="-33774" b="-12831"/>
          <a:stretch/>
        </p:blipFill>
        <p:spPr>
          <a:xfrm>
            <a:off x="10475572" y="3811055"/>
            <a:ext cx="608336" cy="492386"/>
          </a:xfrm>
          <a:prstGeom prst="rect">
            <a:avLst/>
          </a:prstGeom>
        </p:spPr>
      </p:pic>
      <p:sp>
        <p:nvSpPr>
          <p:cNvPr id="19" name="TextBox 18">
            <a:extLst>
              <a:ext uri="{FF2B5EF4-FFF2-40B4-BE49-F238E27FC236}">
                <a16:creationId xmlns:a16="http://schemas.microsoft.com/office/drawing/2014/main" id="{85629A4B-6197-FDE7-FD77-D30C331AB8FB}"/>
              </a:ext>
            </a:extLst>
          </p:cNvPr>
          <p:cNvSpPr txBox="1"/>
          <p:nvPr/>
        </p:nvSpPr>
        <p:spPr>
          <a:xfrm>
            <a:off x="7985372" y="2949281"/>
            <a:ext cx="1574800" cy="861774"/>
          </a:xfrm>
          <a:prstGeom prst="rect">
            <a:avLst/>
          </a:prstGeom>
          <a:noFill/>
        </p:spPr>
        <p:txBody>
          <a:bodyPr wrap="square" rtlCol="0">
            <a:spAutoFit/>
          </a:bodyPr>
          <a:lstStyle/>
          <a:p>
            <a:pPr algn="ctr"/>
            <a:r>
              <a:rPr lang="en-US" sz="3200" b="1" dirty="0">
                <a:solidFill>
                  <a:schemeClr val="tx2"/>
                </a:solidFill>
                <a:latin typeface="Arial" panose="020B0604020202020204" pitchFamily="34" charset="0"/>
                <a:cs typeface="Arial" panose="020B0604020202020204" pitchFamily="34" charset="0"/>
              </a:rPr>
              <a:t>EX</a:t>
            </a:r>
            <a:r>
              <a:rPr lang="en-US" b="1" dirty="0">
                <a:solidFill>
                  <a:schemeClr val="tx2"/>
                </a:solidFill>
                <a:latin typeface="Arial" panose="020B0604020202020204" pitchFamily="34" charset="0"/>
                <a:cs typeface="Arial" panose="020B0604020202020204" pitchFamily="34" charset="0"/>
              </a:rPr>
              <a:t> </a:t>
            </a:r>
            <a:r>
              <a:rPr lang="en-US" sz="1600" b="1" dirty="0">
                <a:solidFill>
                  <a:schemeClr val="tx2"/>
                </a:solidFill>
                <a:latin typeface="Arial" panose="020B0604020202020204" pitchFamily="34" charset="0"/>
                <a:cs typeface="Arial" panose="020B0604020202020204" pitchFamily="34" charset="0"/>
              </a:rPr>
              <a:t>touchpoints</a:t>
            </a:r>
          </a:p>
        </p:txBody>
      </p:sp>
      <p:sp>
        <p:nvSpPr>
          <p:cNvPr id="20" name="Title 1">
            <a:extLst>
              <a:ext uri="{FF2B5EF4-FFF2-40B4-BE49-F238E27FC236}">
                <a16:creationId xmlns:a16="http://schemas.microsoft.com/office/drawing/2014/main" id="{A5E7058B-5C57-607B-4FC6-1F1CCFE68A19}"/>
              </a:ext>
            </a:extLst>
          </p:cNvPr>
          <p:cNvSpPr txBox="1">
            <a:spLocks/>
          </p:cNvSpPr>
          <p:nvPr/>
        </p:nvSpPr>
        <p:spPr>
          <a:xfrm>
            <a:off x="964057" y="2810702"/>
            <a:ext cx="4357583" cy="29854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Developing authentic, emotive and impactful </a:t>
            </a:r>
            <a:r>
              <a:rPr lang="en-GB" sz="1400" b="1" dirty="0">
                <a:solidFill>
                  <a:schemeClr val="bg1"/>
                </a:solidFill>
                <a:latin typeface="Arial" panose="020B0604020202020204" pitchFamily="34" charset="0"/>
                <a:cs typeface="Arial" panose="020B0604020202020204" pitchFamily="34" charset="0"/>
              </a:rPr>
              <a:t>Total Rewards communications </a:t>
            </a:r>
            <a:r>
              <a:rPr lang="en-GB" sz="1400" dirty="0">
                <a:solidFill>
                  <a:schemeClr val="bg1"/>
                </a:solidFill>
                <a:latin typeface="Arial" panose="020B0604020202020204" pitchFamily="34" charset="0"/>
                <a:cs typeface="Arial" panose="020B0604020202020204" pitchFamily="34" charset="0"/>
              </a:rPr>
              <a:t>that help your people realise the value of what they ‘get’ from working with you</a:t>
            </a:r>
          </a:p>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Designing positive </a:t>
            </a:r>
            <a:r>
              <a:rPr lang="en-GB" sz="1400" b="1" dirty="0">
                <a:solidFill>
                  <a:schemeClr val="bg1"/>
                </a:solidFill>
                <a:latin typeface="Arial" panose="020B0604020202020204" pitchFamily="34" charset="0"/>
                <a:cs typeface="Arial" panose="020B0604020202020204" pitchFamily="34" charset="0"/>
              </a:rPr>
              <a:t>financial, mental and physical wellbeing experiences </a:t>
            </a:r>
            <a:r>
              <a:rPr lang="en-GB" sz="1400" dirty="0">
                <a:solidFill>
                  <a:schemeClr val="bg1"/>
                </a:solidFill>
                <a:latin typeface="Arial" panose="020B0604020202020204" pitchFamily="34" charset="0"/>
                <a:cs typeface="Arial" panose="020B0604020202020204" pitchFamily="34" charset="0"/>
              </a:rPr>
              <a:t>that let employees make more informed decisions and better leverage their benefits</a:t>
            </a:r>
          </a:p>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We design effective and manage </a:t>
            </a:r>
            <a:r>
              <a:rPr lang="en-GB" sz="1400" b="1" dirty="0">
                <a:solidFill>
                  <a:schemeClr val="bg1"/>
                </a:solidFill>
                <a:latin typeface="Arial" panose="020B0604020202020204" pitchFamily="34" charset="0"/>
                <a:cs typeface="Arial" panose="020B0604020202020204" pitchFamily="34" charset="0"/>
              </a:rPr>
              <a:t>pensions communication </a:t>
            </a:r>
            <a:r>
              <a:rPr lang="en-GB" sz="1400" dirty="0">
                <a:solidFill>
                  <a:schemeClr val="bg1"/>
                </a:solidFill>
                <a:latin typeface="Arial" panose="020B0604020202020204" pitchFamily="34" charset="0"/>
                <a:cs typeface="Arial" panose="020B0604020202020204" pitchFamily="34" charset="0"/>
              </a:rPr>
              <a:t>that build your people’s confidence in their long-term financial future</a:t>
            </a:r>
          </a:p>
          <a:p>
            <a:pPr algn="l"/>
            <a:endParaRPr lang="en-GB" sz="1400" dirty="0">
              <a:solidFill>
                <a:schemeClr val="bg1"/>
              </a:solidFill>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182DF4F1-EB32-F4FE-38AC-C3C51600B369}"/>
              </a:ext>
            </a:extLst>
          </p:cNvPr>
          <p:cNvSpPr txBox="1">
            <a:spLocks/>
          </p:cNvSpPr>
          <p:nvPr/>
        </p:nvSpPr>
        <p:spPr>
          <a:xfrm>
            <a:off x="964057" y="1619645"/>
            <a:ext cx="3990897" cy="987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D103C"/>
                </a:solidFill>
                <a:latin typeface="Arial" panose="020B0604020202020204" pitchFamily="34" charset="0"/>
                <a:ea typeface="+mj-ea"/>
                <a:cs typeface="Arial" panose="020B0604020202020204" pitchFamily="34" charset="0"/>
              </a:defRPr>
            </a:lvl1pPr>
          </a:lstStyle>
          <a:p>
            <a:r>
              <a:rPr lang="en-GB" sz="1800" dirty="0">
                <a:solidFill>
                  <a:schemeClr val="bg1"/>
                </a:solidFill>
              </a:rPr>
              <a:t>Empowering people to manage their wellbeing.</a:t>
            </a:r>
          </a:p>
        </p:txBody>
      </p:sp>
    </p:spTree>
    <p:extLst>
      <p:ext uri="{BB962C8B-B14F-4D97-AF65-F5344CB8AC3E}">
        <p14:creationId xmlns:p14="http://schemas.microsoft.com/office/powerpoint/2010/main" val="2915934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0E1C4-112D-C2B3-C090-34D3F07782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6774" y="312029"/>
            <a:ext cx="5606463" cy="6204971"/>
          </a:xfrm>
          <a:prstGeom prst="rect">
            <a:avLst/>
          </a:prstGeom>
        </p:spPr>
      </p:pic>
      <p:sp>
        <p:nvSpPr>
          <p:cNvPr id="21" name="Oval 20">
            <a:extLst>
              <a:ext uri="{FF2B5EF4-FFF2-40B4-BE49-F238E27FC236}">
                <a16:creationId xmlns:a16="http://schemas.microsoft.com/office/drawing/2014/main" id="{4C30BCD0-4D6D-A025-29BE-3FAC4E25CFB0}"/>
              </a:ext>
            </a:extLst>
          </p:cNvPr>
          <p:cNvSpPr/>
          <p:nvPr/>
        </p:nvSpPr>
        <p:spPr>
          <a:xfrm>
            <a:off x="5979089" y="3736130"/>
            <a:ext cx="1602669" cy="1602669"/>
          </a:xfrm>
          <a:prstGeom prst="ellips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2FCFF0-6208-3903-A6F0-9C658FE4F010}"/>
              </a:ext>
            </a:extLst>
          </p:cNvPr>
          <p:cNvSpPr txBox="1"/>
          <p:nvPr/>
        </p:nvSpPr>
        <p:spPr>
          <a:xfrm>
            <a:off x="7987145" y="778107"/>
            <a:ext cx="1594381" cy="1018227"/>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Purpose, strategy and culture</a:t>
            </a:r>
          </a:p>
          <a:p>
            <a:pPr algn="ctr"/>
            <a:r>
              <a:rPr lang="en-US" sz="900" dirty="0">
                <a:solidFill>
                  <a:schemeClr val="bg1"/>
                </a:solidFill>
                <a:latin typeface="Arial" panose="020B0604020202020204" pitchFamily="34" charset="0"/>
                <a:cs typeface="Arial" panose="020B0604020202020204" pitchFamily="34" charset="0"/>
              </a:rPr>
              <a:t>What you believe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where you’re going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and how it ‘feels’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to work here</a:t>
            </a:r>
          </a:p>
        </p:txBody>
      </p:sp>
      <p:sp>
        <p:nvSpPr>
          <p:cNvPr id="8" name="TextBox 7">
            <a:extLst>
              <a:ext uri="{FF2B5EF4-FFF2-40B4-BE49-F238E27FC236}">
                <a16:creationId xmlns:a16="http://schemas.microsoft.com/office/drawing/2014/main" id="{0A75C69A-3A6C-5952-144D-9E2AA45A4F61}"/>
              </a:ext>
            </a:extLst>
          </p:cNvPr>
          <p:cNvSpPr txBox="1"/>
          <p:nvPr/>
        </p:nvSpPr>
        <p:spPr>
          <a:xfrm>
            <a:off x="7987145" y="5494526"/>
            <a:ext cx="1594381"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Wellbeing</a:t>
            </a:r>
          </a:p>
          <a:p>
            <a:pPr algn="ctr"/>
            <a:r>
              <a:rPr lang="en-US" sz="900" dirty="0">
                <a:solidFill>
                  <a:schemeClr val="bg1"/>
                </a:solidFill>
                <a:latin typeface="Arial" panose="020B0604020202020204" pitchFamily="34" charset="0"/>
                <a:cs typeface="Arial" panose="020B0604020202020204" pitchFamily="34" charset="0"/>
              </a:rPr>
              <a:t>How you support your people’s physical,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mental, financial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social wellbeing</a:t>
            </a:r>
          </a:p>
        </p:txBody>
      </p:sp>
      <p:sp>
        <p:nvSpPr>
          <p:cNvPr id="9" name="TextBox 8">
            <a:extLst>
              <a:ext uri="{FF2B5EF4-FFF2-40B4-BE49-F238E27FC236}">
                <a16:creationId xmlns:a16="http://schemas.microsoft.com/office/drawing/2014/main" id="{BA71D894-EC46-C745-3000-04F607EE3D75}"/>
              </a:ext>
            </a:extLst>
          </p:cNvPr>
          <p:cNvSpPr txBox="1"/>
          <p:nvPr/>
        </p:nvSpPr>
        <p:spPr>
          <a:xfrm>
            <a:off x="9981402" y="4303441"/>
            <a:ext cx="1601836" cy="1018227"/>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Rewards, benefits and retirement</a:t>
            </a:r>
          </a:p>
          <a:p>
            <a:pPr algn="ctr"/>
            <a:r>
              <a:rPr lang="en-US" sz="900" dirty="0">
                <a:solidFill>
                  <a:schemeClr val="bg1"/>
                </a:solidFill>
                <a:latin typeface="Arial" panose="020B0604020202020204" pitchFamily="34" charset="0"/>
                <a:cs typeface="Arial" panose="020B0604020202020204" pitchFamily="34" charset="0"/>
              </a:rPr>
              <a:t>What employees ‘get’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for their efforts,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expertise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loyalty</a:t>
            </a:r>
          </a:p>
        </p:txBody>
      </p:sp>
      <p:sp>
        <p:nvSpPr>
          <p:cNvPr id="10" name="TextBox 9">
            <a:extLst>
              <a:ext uri="{FF2B5EF4-FFF2-40B4-BE49-F238E27FC236}">
                <a16:creationId xmlns:a16="http://schemas.microsoft.com/office/drawing/2014/main" id="{5B450F7C-8FCE-E707-7DA4-E876085AC9EE}"/>
              </a:ext>
            </a:extLst>
          </p:cNvPr>
          <p:cNvSpPr txBox="1"/>
          <p:nvPr/>
        </p:nvSpPr>
        <p:spPr>
          <a:xfrm>
            <a:off x="5983857" y="1984883"/>
            <a:ext cx="1601837" cy="879728"/>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Communication excellence</a:t>
            </a:r>
          </a:p>
          <a:p>
            <a:pPr algn="ctr"/>
            <a:r>
              <a:rPr lang="en-US" sz="900" dirty="0">
                <a:solidFill>
                  <a:schemeClr val="bg1"/>
                </a:solidFill>
                <a:latin typeface="Arial" panose="020B0604020202020204" pitchFamily="34" charset="0"/>
                <a:cs typeface="Arial" panose="020B0604020202020204" pitchFamily="34" charset="0"/>
              </a:rPr>
              <a:t>How you engage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bring people on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 journey</a:t>
            </a:r>
          </a:p>
        </p:txBody>
      </p:sp>
      <p:sp>
        <p:nvSpPr>
          <p:cNvPr id="11" name="TextBox 10">
            <a:extLst>
              <a:ext uri="{FF2B5EF4-FFF2-40B4-BE49-F238E27FC236}">
                <a16:creationId xmlns:a16="http://schemas.microsoft.com/office/drawing/2014/main" id="{219F38D2-F3B5-9EB2-F4A3-8882A921F532}"/>
              </a:ext>
            </a:extLst>
          </p:cNvPr>
          <p:cNvSpPr txBox="1"/>
          <p:nvPr/>
        </p:nvSpPr>
        <p:spPr>
          <a:xfrm>
            <a:off x="9981401" y="2113358"/>
            <a:ext cx="1601836" cy="725840"/>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Ways of working</a:t>
            </a:r>
          </a:p>
          <a:p>
            <a:pPr algn="ctr"/>
            <a:r>
              <a:rPr lang="en-US" sz="900" dirty="0">
                <a:solidFill>
                  <a:schemeClr val="bg1"/>
                </a:solidFill>
                <a:latin typeface="Arial" panose="020B0604020202020204" pitchFamily="34" charset="0"/>
                <a:cs typeface="Arial" panose="020B0604020202020204" pitchFamily="34" charset="0"/>
              </a:rPr>
              <a:t>How your people are equipped to do</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work</a:t>
            </a:r>
          </a:p>
        </p:txBody>
      </p:sp>
      <p:sp>
        <p:nvSpPr>
          <p:cNvPr id="12" name="TextBox 11">
            <a:extLst>
              <a:ext uri="{FF2B5EF4-FFF2-40B4-BE49-F238E27FC236}">
                <a16:creationId xmlns:a16="http://schemas.microsoft.com/office/drawing/2014/main" id="{8E702148-2F47-C05A-E4A7-87BAC98BD10B}"/>
              </a:ext>
            </a:extLst>
          </p:cNvPr>
          <p:cNvSpPr txBox="1"/>
          <p:nvPr/>
        </p:nvSpPr>
        <p:spPr>
          <a:xfrm>
            <a:off x="6014054" y="4294974"/>
            <a:ext cx="1550090"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Career</a:t>
            </a:r>
          </a:p>
          <a:p>
            <a:pPr algn="ctr"/>
            <a:r>
              <a:rPr lang="en-US" sz="900" dirty="0">
                <a:solidFill>
                  <a:schemeClr val="bg1"/>
                </a:solidFill>
                <a:latin typeface="Arial" panose="020B0604020202020204" pitchFamily="34" charset="0"/>
                <a:cs typeface="Arial" panose="020B0604020202020204" pitchFamily="34" charset="0"/>
              </a:rPr>
              <a:t>How you empower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your people to develop, grow and thrive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role</a:t>
            </a:r>
          </a:p>
        </p:txBody>
      </p:sp>
      <p:pic>
        <p:nvPicPr>
          <p:cNvPr id="13" name="Picture 12">
            <a:extLst>
              <a:ext uri="{FF2B5EF4-FFF2-40B4-BE49-F238E27FC236}">
                <a16:creationId xmlns:a16="http://schemas.microsoft.com/office/drawing/2014/main" id="{8A5A28B9-DBAF-05D8-53F2-49CCB0818D3F}"/>
              </a:ext>
            </a:extLst>
          </p:cNvPr>
          <p:cNvPicPr>
            <a:picLocks noChangeAspect="1"/>
          </p:cNvPicPr>
          <p:nvPr/>
        </p:nvPicPr>
        <p:blipFill rotWithShape="1">
          <a:blip r:embed="rId3"/>
          <a:srcRect l="-38167" t="-26886" r="-29632" b="-39826"/>
          <a:stretch/>
        </p:blipFill>
        <p:spPr>
          <a:xfrm>
            <a:off x="8479544" y="312029"/>
            <a:ext cx="604071" cy="600157"/>
          </a:xfrm>
          <a:prstGeom prst="rect">
            <a:avLst/>
          </a:prstGeom>
        </p:spPr>
      </p:pic>
      <p:pic>
        <p:nvPicPr>
          <p:cNvPr id="14" name="Picture 13">
            <a:extLst>
              <a:ext uri="{FF2B5EF4-FFF2-40B4-BE49-F238E27FC236}">
                <a16:creationId xmlns:a16="http://schemas.microsoft.com/office/drawing/2014/main" id="{9414C2E5-0E5E-3D4E-9C31-09AE8F63B44E}"/>
              </a:ext>
            </a:extLst>
          </p:cNvPr>
          <p:cNvPicPr>
            <a:picLocks noChangeAspect="1"/>
          </p:cNvPicPr>
          <p:nvPr/>
        </p:nvPicPr>
        <p:blipFill rotWithShape="1">
          <a:blip r:embed="rId4"/>
          <a:srcRect l="-29216" t="-35857" r="-33837" b="-43828"/>
          <a:stretch/>
        </p:blipFill>
        <p:spPr>
          <a:xfrm>
            <a:off x="6484762" y="1466490"/>
            <a:ext cx="586983" cy="646867"/>
          </a:xfrm>
          <a:prstGeom prst="rect">
            <a:avLst/>
          </a:prstGeom>
        </p:spPr>
      </p:pic>
      <p:pic>
        <p:nvPicPr>
          <p:cNvPr id="15" name="Picture 14">
            <a:extLst>
              <a:ext uri="{FF2B5EF4-FFF2-40B4-BE49-F238E27FC236}">
                <a16:creationId xmlns:a16="http://schemas.microsoft.com/office/drawing/2014/main" id="{0DC22F60-E0DB-AA9C-6207-2F30CF44D303}"/>
              </a:ext>
            </a:extLst>
          </p:cNvPr>
          <p:cNvPicPr>
            <a:picLocks noChangeAspect="1"/>
          </p:cNvPicPr>
          <p:nvPr/>
        </p:nvPicPr>
        <p:blipFill rotWithShape="1">
          <a:blip r:embed="rId5"/>
          <a:srcRect l="-30312" t="-36775" r="-20883" b="-41902"/>
          <a:stretch/>
        </p:blipFill>
        <p:spPr>
          <a:xfrm>
            <a:off x="6461636" y="3764864"/>
            <a:ext cx="608336" cy="643233"/>
          </a:xfrm>
          <a:prstGeom prst="rect">
            <a:avLst/>
          </a:prstGeom>
        </p:spPr>
      </p:pic>
      <p:pic>
        <p:nvPicPr>
          <p:cNvPr id="16" name="Picture 15">
            <a:extLst>
              <a:ext uri="{FF2B5EF4-FFF2-40B4-BE49-F238E27FC236}">
                <a16:creationId xmlns:a16="http://schemas.microsoft.com/office/drawing/2014/main" id="{E2C2AEC4-1860-31F4-E8CF-BE8053695C07}"/>
              </a:ext>
            </a:extLst>
          </p:cNvPr>
          <p:cNvPicPr>
            <a:picLocks noChangeAspect="1"/>
          </p:cNvPicPr>
          <p:nvPr/>
        </p:nvPicPr>
        <p:blipFill rotWithShape="1">
          <a:blip r:embed="rId6"/>
          <a:srcRect l="-21271" t="-29922" r="-25552" b="-17446"/>
          <a:stretch/>
        </p:blipFill>
        <p:spPr>
          <a:xfrm>
            <a:off x="8479544" y="4964002"/>
            <a:ext cx="604072" cy="530524"/>
          </a:xfrm>
          <a:prstGeom prst="rect">
            <a:avLst/>
          </a:prstGeom>
        </p:spPr>
      </p:pic>
      <p:pic>
        <p:nvPicPr>
          <p:cNvPr id="17" name="Picture 16">
            <a:extLst>
              <a:ext uri="{FF2B5EF4-FFF2-40B4-BE49-F238E27FC236}">
                <a16:creationId xmlns:a16="http://schemas.microsoft.com/office/drawing/2014/main" id="{933A15C6-DD33-BF93-AC52-9863186BA6EF}"/>
              </a:ext>
            </a:extLst>
          </p:cNvPr>
          <p:cNvPicPr>
            <a:picLocks noChangeAspect="1"/>
          </p:cNvPicPr>
          <p:nvPr/>
        </p:nvPicPr>
        <p:blipFill rotWithShape="1">
          <a:blip r:embed="rId7"/>
          <a:srcRect l="-46055" t="-33942" r="-38737" b="-47939"/>
          <a:stretch/>
        </p:blipFill>
        <p:spPr>
          <a:xfrm>
            <a:off x="10496925" y="1536331"/>
            <a:ext cx="586983" cy="654777"/>
          </a:xfrm>
          <a:prstGeom prst="rect">
            <a:avLst/>
          </a:prstGeom>
        </p:spPr>
      </p:pic>
      <p:pic>
        <p:nvPicPr>
          <p:cNvPr id="18" name="Picture 17">
            <a:extLst>
              <a:ext uri="{FF2B5EF4-FFF2-40B4-BE49-F238E27FC236}">
                <a16:creationId xmlns:a16="http://schemas.microsoft.com/office/drawing/2014/main" id="{0A053491-6B6F-EBA6-396E-7D5A52B737D2}"/>
              </a:ext>
            </a:extLst>
          </p:cNvPr>
          <p:cNvPicPr>
            <a:picLocks noChangeAspect="1"/>
          </p:cNvPicPr>
          <p:nvPr/>
        </p:nvPicPr>
        <p:blipFill rotWithShape="1">
          <a:blip r:embed="rId8"/>
          <a:srcRect l="-35207" t="-23943" r="-33774" b="-12831"/>
          <a:stretch/>
        </p:blipFill>
        <p:spPr>
          <a:xfrm>
            <a:off x="10475572" y="3811055"/>
            <a:ext cx="608336" cy="492386"/>
          </a:xfrm>
          <a:prstGeom prst="rect">
            <a:avLst/>
          </a:prstGeom>
        </p:spPr>
      </p:pic>
      <p:sp>
        <p:nvSpPr>
          <p:cNvPr id="19" name="TextBox 18">
            <a:extLst>
              <a:ext uri="{FF2B5EF4-FFF2-40B4-BE49-F238E27FC236}">
                <a16:creationId xmlns:a16="http://schemas.microsoft.com/office/drawing/2014/main" id="{85629A4B-6197-FDE7-FD77-D30C331AB8FB}"/>
              </a:ext>
            </a:extLst>
          </p:cNvPr>
          <p:cNvSpPr txBox="1"/>
          <p:nvPr/>
        </p:nvSpPr>
        <p:spPr>
          <a:xfrm>
            <a:off x="7985372" y="2949281"/>
            <a:ext cx="1574800" cy="861774"/>
          </a:xfrm>
          <a:prstGeom prst="rect">
            <a:avLst/>
          </a:prstGeom>
          <a:noFill/>
        </p:spPr>
        <p:txBody>
          <a:bodyPr wrap="square" rtlCol="0">
            <a:spAutoFit/>
          </a:bodyPr>
          <a:lstStyle/>
          <a:p>
            <a:pPr algn="ctr"/>
            <a:r>
              <a:rPr lang="en-US" sz="3200" b="1" dirty="0">
                <a:solidFill>
                  <a:schemeClr val="tx2"/>
                </a:solidFill>
                <a:latin typeface="Arial" panose="020B0604020202020204" pitchFamily="34" charset="0"/>
                <a:cs typeface="Arial" panose="020B0604020202020204" pitchFamily="34" charset="0"/>
              </a:rPr>
              <a:t>EX</a:t>
            </a:r>
            <a:r>
              <a:rPr lang="en-US" b="1" dirty="0">
                <a:solidFill>
                  <a:schemeClr val="tx2"/>
                </a:solidFill>
                <a:latin typeface="Arial" panose="020B0604020202020204" pitchFamily="34" charset="0"/>
                <a:cs typeface="Arial" panose="020B0604020202020204" pitchFamily="34" charset="0"/>
              </a:rPr>
              <a:t> </a:t>
            </a:r>
            <a:r>
              <a:rPr lang="en-US" sz="1600" b="1" dirty="0">
                <a:solidFill>
                  <a:schemeClr val="tx2"/>
                </a:solidFill>
                <a:latin typeface="Arial" panose="020B0604020202020204" pitchFamily="34" charset="0"/>
                <a:cs typeface="Arial" panose="020B0604020202020204" pitchFamily="34" charset="0"/>
              </a:rPr>
              <a:t>touchpoints</a:t>
            </a:r>
          </a:p>
        </p:txBody>
      </p:sp>
      <p:sp>
        <p:nvSpPr>
          <p:cNvPr id="20" name="Title 1">
            <a:extLst>
              <a:ext uri="{FF2B5EF4-FFF2-40B4-BE49-F238E27FC236}">
                <a16:creationId xmlns:a16="http://schemas.microsoft.com/office/drawing/2014/main" id="{A5E7058B-5C57-607B-4FC6-1F1CCFE68A19}"/>
              </a:ext>
            </a:extLst>
          </p:cNvPr>
          <p:cNvSpPr txBox="1">
            <a:spLocks/>
          </p:cNvSpPr>
          <p:nvPr/>
        </p:nvSpPr>
        <p:spPr>
          <a:xfrm>
            <a:off x="996884" y="2515531"/>
            <a:ext cx="4324277" cy="2591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Helping you </a:t>
            </a:r>
            <a:r>
              <a:rPr lang="en-GB" sz="1400" b="1" dirty="0">
                <a:solidFill>
                  <a:schemeClr val="bg1"/>
                </a:solidFill>
                <a:latin typeface="Arial" panose="020B0604020202020204" pitchFamily="34" charset="0"/>
                <a:cs typeface="Arial" panose="020B0604020202020204" pitchFamily="34" charset="0"/>
              </a:rPr>
              <a:t>attract the right talent </a:t>
            </a:r>
            <a:r>
              <a:rPr lang="en-GB" sz="1400" dirty="0">
                <a:solidFill>
                  <a:schemeClr val="bg1"/>
                </a:solidFill>
                <a:latin typeface="Arial" panose="020B0604020202020204" pitchFamily="34" charset="0"/>
                <a:cs typeface="Arial" panose="020B0604020202020204" pitchFamily="34" charset="0"/>
              </a:rPr>
              <a:t>and create a positive </a:t>
            </a:r>
            <a:r>
              <a:rPr lang="en-GB" sz="1400" b="1" dirty="0" err="1">
                <a:solidFill>
                  <a:schemeClr val="bg1"/>
                </a:solidFill>
                <a:latin typeface="Arial" panose="020B0604020202020204" pitchFamily="34" charset="0"/>
                <a:cs typeface="Arial" panose="020B0604020202020204" pitchFamily="34" charset="0"/>
              </a:rPr>
              <a:t>onboarding</a:t>
            </a:r>
            <a:r>
              <a:rPr lang="en-GB" sz="1400" b="1" dirty="0">
                <a:solidFill>
                  <a:schemeClr val="bg1"/>
                </a:solidFill>
                <a:latin typeface="Arial" panose="020B0604020202020204" pitchFamily="34" charset="0"/>
                <a:cs typeface="Arial" panose="020B0604020202020204" pitchFamily="34" charset="0"/>
              </a:rPr>
              <a:t> experience </a:t>
            </a:r>
            <a:r>
              <a:rPr lang="en-GB" sz="1400" dirty="0">
                <a:solidFill>
                  <a:schemeClr val="bg1"/>
                </a:solidFill>
                <a:latin typeface="Arial" panose="020B0604020202020204" pitchFamily="34" charset="0"/>
                <a:cs typeface="Arial" panose="020B0604020202020204" pitchFamily="34" charset="0"/>
              </a:rPr>
              <a:t>for new joiners, winning their hearts and minds from the very beginning with personalised experiences</a:t>
            </a:r>
          </a:p>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Empower your people to understand how they can </a:t>
            </a:r>
            <a:r>
              <a:rPr lang="en-GB" sz="1400" b="1" dirty="0">
                <a:solidFill>
                  <a:schemeClr val="bg1"/>
                </a:solidFill>
                <a:latin typeface="Arial" panose="020B0604020202020204" pitchFamily="34" charset="0"/>
                <a:cs typeface="Arial" panose="020B0604020202020204" pitchFamily="34" charset="0"/>
              </a:rPr>
              <a:t>build their careers </a:t>
            </a:r>
            <a:r>
              <a:rPr lang="en-GB" sz="1400" dirty="0">
                <a:solidFill>
                  <a:schemeClr val="bg1"/>
                </a:solidFill>
                <a:latin typeface="Arial" panose="020B0604020202020204" pitchFamily="34" charset="0"/>
                <a:cs typeface="Arial" panose="020B0604020202020204" pitchFamily="34" charset="0"/>
              </a:rPr>
              <a:t>in your organisation and move up to the next phase of their development </a:t>
            </a:r>
            <a:endParaRPr lang="en-GB" sz="1400" b="1"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endParaRPr lang="en-GB" sz="1400" b="1"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Communicating all components of your </a:t>
            </a:r>
            <a:r>
              <a:rPr lang="en-GB" sz="1400" b="1" dirty="0">
                <a:solidFill>
                  <a:schemeClr val="bg1"/>
                </a:solidFill>
                <a:latin typeface="Arial" panose="020B0604020202020204" pitchFamily="34" charset="0"/>
                <a:cs typeface="Arial" panose="020B0604020202020204" pitchFamily="34" charset="0"/>
              </a:rPr>
              <a:t>people strategy</a:t>
            </a:r>
            <a:r>
              <a:rPr lang="en-GB" sz="1400" dirty="0">
                <a:solidFill>
                  <a:schemeClr val="bg1"/>
                </a:solidFill>
                <a:latin typeface="Arial" panose="020B0604020202020204" pitchFamily="34" charset="0"/>
                <a:cs typeface="Arial" panose="020B0604020202020204" pitchFamily="34" charset="0"/>
              </a:rPr>
              <a:t>, from learning and development and performance management through to recognition and succession planning</a:t>
            </a:r>
          </a:p>
        </p:txBody>
      </p:sp>
      <p:sp>
        <p:nvSpPr>
          <p:cNvPr id="22" name="Title 1">
            <a:extLst>
              <a:ext uri="{FF2B5EF4-FFF2-40B4-BE49-F238E27FC236}">
                <a16:creationId xmlns:a16="http://schemas.microsoft.com/office/drawing/2014/main" id="{182DF4F1-EB32-F4FE-38AC-C3C51600B369}"/>
              </a:ext>
            </a:extLst>
          </p:cNvPr>
          <p:cNvSpPr txBox="1">
            <a:spLocks/>
          </p:cNvSpPr>
          <p:nvPr/>
        </p:nvSpPr>
        <p:spPr>
          <a:xfrm>
            <a:off x="964057" y="1619645"/>
            <a:ext cx="4520471" cy="987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D103C"/>
                </a:solidFill>
                <a:latin typeface="Arial" panose="020B0604020202020204" pitchFamily="34" charset="0"/>
                <a:ea typeface="+mj-ea"/>
                <a:cs typeface="Arial" panose="020B0604020202020204" pitchFamily="34" charset="0"/>
              </a:defRPr>
            </a:lvl1pPr>
          </a:lstStyle>
          <a:p>
            <a:r>
              <a:rPr lang="en-GB" sz="1800" dirty="0">
                <a:solidFill>
                  <a:schemeClr val="bg1"/>
                </a:solidFill>
              </a:rPr>
              <a:t>Enabling people to thrive in their role.</a:t>
            </a:r>
          </a:p>
        </p:txBody>
      </p:sp>
    </p:spTree>
    <p:extLst>
      <p:ext uri="{BB962C8B-B14F-4D97-AF65-F5344CB8AC3E}">
        <p14:creationId xmlns:p14="http://schemas.microsoft.com/office/powerpoint/2010/main" val="122769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0E1C4-112D-C2B3-C090-34D3F07782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6774" y="312029"/>
            <a:ext cx="5606463" cy="6204971"/>
          </a:xfrm>
          <a:prstGeom prst="rect">
            <a:avLst/>
          </a:prstGeom>
        </p:spPr>
      </p:pic>
      <p:sp>
        <p:nvSpPr>
          <p:cNvPr id="21" name="Oval 20">
            <a:extLst>
              <a:ext uri="{FF2B5EF4-FFF2-40B4-BE49-F238E27FC236}">
                <a16:creationId xmlns:a16="http://schemas.microsoft.com/office/drawing/2014/main" id="{4C30BCD0-4D6D-A025-29BE-3FAC4E25CFB0}"/>
              </a:ext>
            </a:extLst>
          </p:cNvPr>
          <p:cNvSpPr/>
          <p:nvPr/>
        </p:nvSpPr>
        <p:spPr>
          <a:xfrm>
            <a:off x="5990108" y="1447013"/>
            <a:ext cx="1602669" cy="1602669"/>
          </a:xfrm>
          <a:prstGeom prst="ellips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2FCFF0-6208-3903-A6F0-9C658FE4F010}"/>
              </a:ext>
            </a:extLst>
          </p:cNvPr>
          <p:cNvSpPr txBox="1"/>
          <p:nvPr/>
        </p:nvSpPr>
        <p:spPr>
          <a:xfrm>
            <a:off x="7987145" y="778107"/>
            <a:ext cx="1594381" cy="1018227"/>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Purpose, strategy and culture</a:t>
            </a:r>
          </a:p>
          <a:p>
            <a:pPr algn="ctr"/>
            <a:r>
              <a:rPr lang="en-US" sz="900" dirty="0">
                <a:solidFill>
                  <a:schemeClr val="bg1"/>
                </a:solidFill>
                <a:latin typeface="Arial" panose="020B0604020202020204" pitchFamily="34" charset="0"/>
                <a:cs typeface="Arial" panose="020B0604020202020204" pitchFamily="34" charset="0"/>
              </a:rPr>
              <a:t>What you believe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where you’re going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and how it ‘feels’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to work here</a:t>
            </a:r>
          </a:p>
        </p:txBody>
      </p:sp>
      <p:sp>
        <p:nvSpPr>
          <p:cNvPr id="8" name="TextBox 7">
            <a:extLst>
              <a:ext uri="{FF2B5EF4-FFF2-40B4-BE49-F238E27FC236}">
                <a16:creationId xmlns:a16="http://schemas.microsoft.com/office/drawing/2014/main" id="{0A75C69A-3A6C-5952-144D-9E2AA45A4F61}"/>
              </a:ext>
            </a:extLst>
          </p:cNvPr>
          <p:cNvSpPr txBox="1"/>
          <p:nvPr/>
        </p:nvSpPr>
        <p:spPr>
          <a:xfrm>
            <a:off x="7987145" y="5494526"/>
            <a:ext cx="1594381"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Wellbeing</a:t>
            </a:r>
          </a:p>
          <a:p>
            <a:pPr algn="ctr"/>
            <a:r>
              <a:rPr lang="en-US" sz="900" dirty="0">
                <a:solidFill>
                  <a:schemeClr val="bg1"/>
                </a:solidFill>
                <a:latin typeface="Arial" panose="020B0604020202020204" pitchFamily="34" charset="0"/>
                <a:cs typeface="Arial" panose="020B0604020202020204" pitchFamily="34" charset="0"/>
              </a:rPr>
              <a:t>How you support your people’s physical,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mental, financial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social wellbeing</a:t>
            </a:r>
          </a:p>
        </p:txBody>
      </p:sp>
      <p:sp>
        <p:nvSpPr>
          <p:cNvPr id="9" name="TextBox 8">
            <a:extLst>
              <a:ext uri="{FF2B5EF4-FFF2-40B4-BE49-F238E27FC236}">
                <a16:creationId xmlns:a16="http://schemas.microsoft.com/office/drawing/2014/main" id="{BA71D894-EC46-C745-3000-04F607EE3D75}"/>
              </a:ext>
            </a:extLst>
          </p:cNvPr>
          <p:cNvSpPr txBox="1"/>
          <p:nvPr/>
        </p:nvSpPr>
        <p:spPr>
          <a:xfrm>
            <a:off x="9981402" y="4303441"/>
            <a:ext cx="1601836" cy="1018227"/>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Rewards, benefits and retirement</a:t>
            </a:r>
          </a:p>
          <a:p>
            <a:pPr algn="ctr"/>
            <a:r>
              <a:rPr lang="en-US" sz="900" dirty="0">
                <a:solidFill>
                  <a:schemeClr val="bg1"/>
                </a:solidFill>
                <a:latin typeface="Arial" panose="020B0604020202020204" pitchFamily="34" charset="0"/>
                <a:cs typeface="Arial" panose="020B0604020202020204" pitchFamily="34" charset="0"/>
              </a:rPr>
              <a:t>What employees ‘get’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for their efforts,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expertise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loyalty</a:t>
            </a:r>
          </a:p>
        </p:txBody>
      </p:sp>
      <p:sp>
        <p:nvSpPr>
          <p:cNvPr id="10" name="TextBox 9">
            <a:extLst>
              <a:ext uri="{FF2B5EF4-FFF2-40B4-BE49-F238E27FC236}">
                <a16:creationId xmlns:a16="http://schemas.microsoft.com/office/drawing/2014/main" id="{5B450F7C-8FCE-E707-7DA4-E876085AC9EE}"/>
              </a:ext>
            </a:extLst>
          </p:cNvPr>
          <p:cNvSpPr txBox="1"/>
          <p:nvPr/>
        </p:nvSpPr>
        <p:spPr>
          <a:xfrm>
            <a:off x="5983857" y="1984883"/>
            <a:ext cx="1601837" cy="879728"/>
          </a:xfrm>
          <a:prstGeom prst="rect">
            <a:avLst/>
          </a:prstGeom>
          <a:noFill/>
        </p:spPr>
        <p:txBody>
          <a:bodyPr wrap="square" rtlCol="0">
            <a:spAutoFit/>
          </a:bodyPr>
          <a:lstStyle/>
          <a:p>
            <a:pPr marL="28575" marR="3810" indent="-19526" algn="ctr">
              <a:lnSpc>
                <a:spcPts val="1200"/>
              </a:lnSpc>
              <a:spcBef>
                <a:spcPts val="75"/>
              </a:spcBef>
              <a:spcAft>
                <a:spcPts val="500"/>
              </a:spcAft>
              <a:buNone/>
            </a:pPr>
            <a:r>
              <a:rPr lang="en-US" altLang="en-US" sz="1200" b="1" dirty="0">
                <a:solidFill>
                  <a:schemeClr val="bg1"/>
                </a:solidFill>
                <a:latin typeface="Arial" panose="020B0604020202020204" pitchFamily="34" charset="0"/>
                <a:cs typeface="Arial" panose="020B0604020202020204" pitchFamily="34" charset="0"/>
              </a:rPr>
              <a:t>Communication excellence</a:t>
            </a:r>
          </a:p>
          <a:p>
            <a:pPr algn="ctr"/>
            <a:r>
              <a:rPr lang="en-US" sz="900" dirty="0">
                <a:solidFill>
                  <a:schemeClr val="bg1"/>
                </a:solidFill>
                <a:latin typeface="Arial" panose="020B0604020202020204" pitchFamily="34" charset="0"/>
                <a:cs typeface="Arial" panose="020B0604020202020204" pitchFamily="34" charset="0"/>
              </a:rPr>
              <a:t>How you engage and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bring people on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 journey</a:t>
            </a:r>
          </a:p>
        </p:txBody>
      </p:sp>
      <p:sp>
        <p:nvSpPr>
          <p:cNvPr id="11" name="TextBox 10">
            <a:extLst>
              <a:ext uri="{FF2B5EF4-FFF2-40B4-BE49-F238E27FC236}">
                <a16:creationId xmlns:a16="http://schemas.microsoft.com/office/drawing/2014/main" id="{219F38D2-F3B5-9EB2-F4A3-8882A921F532}"/>
              </a:ext>
            </a:extLst>
          </p:cNvPr>
          <p:cNvSpPr txBox="1"/>
          <p:nvPr/>
        </p:nvSpPr>
        <p:spPr>
          <a:xfrm>
            <a:off x="9981401" y="2113358"/>
            <a:ext cx="1601836" cy="725840"/>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Ways of working</a:t>
            </a:r>
          </a:p>
          <a:p>
            <a:pPr algn="ctr"/>
            <a:r>
              <a:rPr lang="en-US" sz="900" dirty="0">
                <a:solidFill>
                  <a:schemeClr val="bg1"/>
                </a:solidFill>
                <a:latin typeface="Arial" panose="020B0604020202020204" pitchFamily="34" charset="0"/>
                <a:cs typeface="Arial" panose="020B0604020202020204" pitchFamily="34" charset="0"/>
              </a:rPr>
              <a:t>How your people are equipped to do</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work</a:t>
            </a:r>
          </a:p>
        </p:txBody>
      </p:sp>
      <p:sp>
        <p:nvSpPr>
          <p:cNvPr id="12" name="TextBox 11">
            <a:extLst>
              <a:ext uri="{FF2B5EF4-FFF2-40B4-BE49-F238E27FC236}">
                <a16:creationId xmlns:a16="http://schemas.microsoft.com/office/drawing/2014/main" id="{8E702148-2F47-C05A-E4A7-87BAC98BD10B}"/>
              </a:ext>
            </a:extLst>
          </p:cNvPr>
          <p:cNvSpPr txBox="1"/>
          <p:nvPr/>
        </p:nvSpPr>
        <p:spPr>
          <a:xfrm>
            <a:off x="6014054" y="4294974"/>
            <a:ext cx="1550090" cy="864339"/>
          </a:xfrm>
          <a:prstGeom prst="rect">
            <a:avLst/>
          </a:prstGeom>
          <a:noFill/>
        </p:spPr>
        <p:txBody>
          <a:bodyPr wrap="square" rtlCol="0">
            <a:spAutoFit/>
          </a:bodyPr>
          <a:lstStyle/>
          <a:p>
            <a:pPr algn="ctr">
              <a:lnSpc>
                <a:spcPts val="1200"/>
              </a:lnSpc>
              <a:spcAft>
                <a:spcPts val="500"/>
              </a:spcAft>
            </a:pPr>
            <a:r>
              <a:rPr lang="en-US" sz="1200" b="1" dirty="0">
                <a:solidFill>
                  <a:schemeClr val="bg1"/>
                </a:solidFill>
                <a:latin typeface="Arial" panose="020B0604020202020204" pitchFamily="34" charset="0"/>
                <a:cs typeface="Arial" panose="020B0604020202020204" pitchFamily="34" charset="0"/>
              </a:rPr>
              <a:t>Career</a:t>
            </a:r>
          </a:p>
          <a:p>
            <a:pPr algn="ctr"/>
            <a:r>
              <a:rPr lang="en-US" sz="900" dirty="0">
                <a:solidFill>
                  <a:schemeClr val="bg1"/>
                </a:solidFill>
                <a:latin typeface="Arial" panose="020B0604020202020204" pitchFamily="34" charset="0"/>
                <a:cs typeface="Arial" panose="020B0604020202020204" pitchFamily="34" charset="0"/>
              </a:rPr>
              <a:t>How you empower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your people to develop, grow and thrive in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their role</a:t>
            </a:r>
          </a:p>
        </p:txBody>
      </p:sp>
      <p:pic>
        <p:nvPicPr>
          <p:cNvPr id="13" name="Picture 12">
            <a:extLst>
              <a:ext uri="{FF2B5EF4-FFF2-40B4-BE49-F238E27FC236}">
                <a16:creationId xmlns:a16="http://schemas.microsoft.com/office/drawing/2014/main" id="{8A5A28B9-DBAF-05D8-53F2-49CCB0818D3F}"/>
              </a:ext>
            </a:extLst>
          </p:cNvPr>
          <p:cNvPicPr>
            <a:picLocks noChangeAspect="1"/>
          </p:cNvPicPr>
          <p:nvPr/>
        </p:nvPicPr>
        <p:blipFill rotWithShape="1">
          <a:blip r:embed="rId3"/>
          <a:srcRect l="-38167" t="-26886" r="-29632" b="-39826"/>
          <a:stretch/>
        </p:blipFill>
        <p:spPr>
          <a:xfrm>
            <a:off x="8479544" y="312029"/>
            <a:ext cx="604071" cy="600157"/>
          </a:xfrm>
          <a:prstGeom prst="rect">
            <a:avLst/>
          </a:prstGeom>
        </p:spPr>
      </p:pic>
      <p:pic>
        <p:nvPicPr>
          <p:cNvPr id="14" name="Picture 13">
            <a:extLst>
              <a:ext uri="{FF2B5EF4-FFF2-40B4-BE49-F238E27FC236}">
                <a16:creationId xmlns:a16="http://schemas.microsoft.com/office/drawing/2014/main" id="{9414C2E5-0E5E-3D4E-9C31-09AE8F63B44E}"/>
              </a:ext>
            </a:extLst>
          </p:cNvPr>
          <p:cNvPicPr>
            <a:picLocks noChangeAspect="1"/>
          </p:cNvPicPr>
          <p:nvPr/>
        </p:nvPicPr>
        <p:blipFill rotWithShape="1">
          <a:blip r:embed="rId4"/>
          <a:srcRect l="-29216" t="-35857" r="-33837" b="-43828"/>
          <a:stretch/>
        </p:blipFill>
        <p:spPr>
          <a:xfrm>
            <a:off x="6484762" y="1466490"/>
            <a:ext cx="586983" cy="646867"/>
          </a:xfrm>
          <a:prstGeom prst="rect">
            <a:avLst/>
          </a:prstGeom>
        </p:spPr>
      </p:pic>
      <p:pic>
        <p:nvPicPr>
          <p:cNvPr id="15" name="Picture 14">
            <a:extLst>
              <a:ext uri="{FF2B5EF4-FFF2-40B4-BE49-F238E27FC236}">
                <a16:creationId xmlns:a16="http://schemas.microsoft.com/office/drawing/2014/main" id="{0DC22F60-E0DB-AA9C-6207-2F30CF44D303}"/>
              </a:ext>
            </a:extLst>
          </p:cNvPr>
          <p:cNvPicPr>
            <a:picLocks noChangeAspect="1"/>
          </p:cNvPicPr>
          <p:nvPr/>
        </p:nvPicPr>
        <p:blipFill rotWithShape="1">
          <a:blip r:embed="rId5"/>
          <a:srcRect l="-30312" t="-36775" r="-20883" b="-41902"/>
          <a:stretch/>
        </p:blipFill>
        <p:spPr>
          <a:xfrm>
            <a:off x="6461636" y="3764864"/>
            <a:ext cx="608336" cy="643233"/>
          </a:xfrm>
          <a:prstGeom prst="rect">
            <a:avLst/>
          </a:prstGeom>
        </p:spPr>
      </p:pic>
      <p:pic>
        <p:nvPicPr>
          <p:cNvPr id="16" name="Picture 15">
            <a:extLst>
              <a:ext uri="{FF2B5EF4-FFF2-40B4-BE49-F238E27FC236}">
                <a16:creationId xmlns:a16="http://schemas.microsoft.com/office/drawing/2014/main" id="{E2C2AEC4-1860-31F4-E8CF-BE8053695C07}"/>
              </a:ext>
            </a:extLst>
          </p:cNvPr>
          <p:cNvPicPr>
            <a:picLocks noChangeAspect="1"/>
          </p:cNvPicPr>
          <p:nvPr/>
        </p:nvPicPr>
        <p:blipFill rotWithShape="1">
          <a:blip r:embed="rId6"/>
          <a:srcRect l="-21271" t="-29922" r="-25552" b="-17446"/>
          <a:stretch/>
        </p:blipFill>
        <p:spPr>
          <a:xfrm>
            <a:off x="8479544" y="4964002"/>
            <a:ext cx="604072" cy="530524"/>
          </a:xfrm>
          <a:prstGeom prst="rect">
            <a:avLst/>
          </a:prstGeom>
        </p:spPr>
      </p:pic>
      <p:pic>
        <p:nvPicPr>
          <p:cNvPr id="17" name="Picture 16">
            <a:extLst>
              <a:ext uri="{FF2B5EF4-FFF2-40B4-BE49-F238E27FC236}">
                <a16:creationId xmlns:a16="http://schemas.microsoft.com/office/drawing/2014/main" id="{933A15C6-DD33-BF93-AC52-9863186BA6EF}"/>
              </a:ext>
            </a:extLst>
          </p:cNvPr>
          <p:cNvPicPr>
            <a:picLocks noChangeAspect="1"/>
          </p:cNvPicPr>
          <p:nvPr/>
        </p:nvPicPr>
        <p:blipFill rotWithShape="1">
          <a:blip r:embed="rId7"/>
          <a:srcRect l="-46055" t="-33942" r="-38737" b="-47939"/>
          <a:stretch/>
        </p:blipFill>
        <p:spPr>
          <a:xfrm>
            <a:off x="10496925" y="1536331"/>
            <a:ext cx="586983" cy="654777"/>
          </a:xfrm>
          <a:prstGeom prst="rect">
            <a:avLst/>
          </a:prstGeom>
        </p:spPr>
      </p:pic>
      <p:pic>
        <p:nvPicPr>
          <p:cNvPr id="18" name="Picture 17">
            <a:extLst>
              <a:ext uri="{FF2B5EF4-FFF2-40B4-BE49-F238E27FC236}">
                <a16:creationId xmlns:a16="http://schemas.microsoft.com/office/drawing/2014/main" id="{0A053491-6B6F-EBA6-396E-7D5A52B737D2}"/>
              </a:ext>
            </a:extLst>
          </p:cNvPr>
          <p:cNvPicPr>
            <a:picLocks noChangeAspect="1"/>
          </p:cNvPicPr>
          <p:nvPr/>
        </p:nvPicPr>
        <p:blipFill rotWithShape="1">
          <a:blip r:embed="rId8"/>
          <a:srcRect l="-35207" t="-23943" r="-33774" b="-12831"/>
          <a:stretch/>
        </p:blipFill>
        <p:spPr>
          <a:xfrm>
            <a:off x="10475572" y="3811055"/>
            <a:ext cx="608336" cy="492386"/>
          </a:xfrm>
          <a:prstGeom prst="rect">
            <a:avLst/>
          </a:prstGeom>
        </p:spPr>
      </p:pic>
      <p:sp>
        <p:nvSpPr>
          <p:cNvPr id="19" name="TextBox 18">
            <a:extLst>
              <a:ext uri="{FF2B5EF4-FFF2-40B4-BE49-F238E27FC236}">
                <a16:creationId xmlns:a16="http://schemas.microsoft.com/office/drawing/2014/main" id="{85629A4B-6197-FDE7-FD77-D30C331AB8FB}"/>
              </a:ext>
            </a:extLst>
          </p:cNvPr>
          <p:cNvSpPr txBox="1"/>
          <p:nvPr/>
        </p:nvSpPr>
        <p:spPr>
          <a:xfrm>
            <a:off x="7985372" y="2949281"/>
            <a:ext cx="1574800" cy="861774"/>
          </a:xfrm>
          <a:prstGeom prst="rect">
            <a:avLst/>
          </a:prstGeom>
          <a:noFill/>
        </p:spPr>
        <p:txBody>
          <a:bodyPr wrap="square" rtlCol="0">
            <a:spAutoFit/>
          </a:bodyPr>
          <a:lstStyle/>
          <a:p>
            <a:pPr algn="ctr"/>
            <a:r>
              <a:rPr lang="en-US" sz="3200" b="1" dirty="0">
                <a:solidFill>
                  <a:schemeClr val="tx2"/>
                </a:solidFill>
                <a:latin typeface="Arial" panose="020B0604020202020204" pitchFamily="34" charset="0"/>
                <a:cs typeface="Arial" panose="020B0604020202020204" pitchFamily="34" charset="0"/>
              </a:rPr>
              <a:t>EX</a:t>
            </a:r>
            <a:r>
              <a:rPr lang="en-US" b="1" dirty="0">
                <a:solidFill>
                  <a:schemeClr val="tx2"/>
                </a:solidFill>
                <a:latin typeface="Arial" panose="020B0604020202020204" pitchFamily="34" charset="0"/>
                <a:cs typeface="Arial" panose="020B0604020202020204" pitchFamily="34" charset="0"/>
              </a:rPr>
              <a:t> </a:t>
            </a:r>
            <a:r>
              <a:rPr lang="en-US" sz="1600" b="1" dirty="0">
                <a:solidFill>
                  <a:schemeClr val="tx2"/>
                </a:solidFill>
                <a:latin typeface="Arial" panose="020B0604020202020204" pitchFamily="34" charset="0"/>
                <a:cs typeface="Arial" panose="020B0604020202020204" pitchFamily="34" charset="0"/>
              </a:rPr>
              <a:t>touchpoints</a:t>
            </a:r>
          </a:p>
        </p:txBody>
      </p:sp>
      <p:sp>
        <p:nvSpPr>
          <p:cNvPr id="20" name="Title 1">
            <a:extLst>
              <a:ext uri="{FF2B5EF4-FFF2-40B4-BE49-F238E27FC236}">
                <a16:creationId xmlns:a16="http://schemas.microsoft.com/office/drawing/2014/main" id="{A5E7058B-5C57-607B-4FC6-1F1CCFE68A19}"/>
              </a:ext>
            </a:extLst>
          </p:cNvPr>
          <p:cNvSpPr txBox="1">
            <a:spLocks/>
          </p:cNvSpPr>
          <p:nvPr/>
        </p:nvSpPr>
        <p:spPr>
          <a:xfrm>
            <a:off x="964058" y="2767756"/>
            <a:ext cx="4767041" cy="328068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Aligning your internal communications to your purpose and strategy and setting up your communication function for success with a clear </a:t>
            </a:r>
            <a:r>
              <a:rPr lang="en-GB" sz="1400" b="1" dirty="0">
                <a:solidFill>
                  <a:schemeClr val="bg1"/>
                </a:solidFill>
                <a:latin typeface="Arial" panose="020B0604020202020204" pitchFamily="34" charset="0"/>
                <a:cs typeface="Arial" panose="020B0604020202020204" pitchFamily="34" charset="0"/>
              </a:rPr>
              <a:t>communication strategy</a:t>
            </a: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b="1" dirty="0">
                <a:solidFill>
                  <a:schemeClr val="bg1"/>
                </a:solidFill>
                <a:latin typeface="Arial" panose="020B0604020202020204" pitchFamily="34" charset="0"/>
                <a:cs typeface="Arial" panose="020B0604020202020204" pitchFamily="34" charset="0"/>
              </a:rPr>
              <a:t>Auditing your internal communications </a:t>
            </a:r>
            <a:r>
              <a:rPr lang="en-GB" sz="1400" dirty="0">
                <a:solidFill>
                  <a:schemeClr val="bg1"/>
                </a:solidFill>
                <a:latin typeface="Arial" panose="020B0604020202020204" pitchFamily="34" charset="0"/>
                <a:cs typeface="Arial" panose="020B0604020202020204" pitchFamily="34" charset="0"/>
              </a:rPr>
              <a:t>to explore how your channel ecosystem, narrative and tone of voice impacts your employee experience</a:t>
            </a:r>
          </a:p>
          <a:p>
            <a:pPr marL="342900" indent="-342900" algn="l">
              <a:buFont typeface="+mj-lt"/>
              <a:buAutoNum type="arabicPeriod"/>
            </a:pPr>
            <a:endParaRPr lang="en-GB" sz="1400" dirty="0">
              <a:solidFill>
                <a:schemeClr val="bg1"/>
              </a:solidFill>
              <a:latin typeface="Arial" panose="020B0604020202020204" pitchFamily="34" charset="0"/>
              <a:cs typeface="Arial" panose="020B0604020202020204" pitchFamily="34" charset="0"/>
            </a:endParaRPr>
          </a:p>
          <a:p>
            <a:pPr marL="342900" indent="-342900" algn="l">
              <a:buFont typeface="+mj-lt"/>
              <a:buAutoNum type="arabicPeriod"/>
            </a:pPr>
            <a:r>
              <a:rPr lang="en-GB" sz="1400" dirty="0">
                <a:solidFill>
                  <a:schemeClr val="bg1"/>
                </a:solidFill>
                <a:latin typeface="Arial" panose="020B0604020202020204" pitchFamily="34" charset="0"/>
                <a:cs typeface="Arial" panose="020B0604020202020204" pitchFamily="34" charset="0"/>
              </a:rPr>
              <a:t>Developing </a:t>
            </a:r>
            <a:r>
              <a:rPr lang="en-GB" sz="1400" b="1" dirty="0">
                <a:solidFill>
                  <a:schemeClr val="bg1"/>
                </a:solidFill>
                <a:latin typeface="Arial" panose="020B0604020202020204" pitchFamily="34" charset="0"/>
                <a:cs typeface="Arial" panose="020B0604020202020204" pitchFamily="34" charset="0"/>
              </a:rPr>
              <a:t>channel strategies </a:t>
            </a:r>
            <a:r>
              <a:rPr lang="en-GB" sz="1400" dirty="0">
                <a:solidFill>
                  <a:schemeClr val="bg1"/>
                </a:solidFill>
                <a:latin typeface="Arial" panose="020B0604020202020204" pitchFamily="34" charset="0"/>
                <a:cs typeface="Arial" panose="020B0604020202020204" pitchFamily="34" charset="0"/>
              </a:rPr>
              <a:t>that promote open dialogue and collaboration informed in an increasingly hybrid working environment</a:t>
            </a:r>
          </a:p>
        </p:txBody>
      </p:sp>
      <p:sp>
        <p:nvSpPr>
          <p:cNvPr id="22" name="Title 1">
            <a:extLst>
              <a:ext uri="{FF2B5EF4-FFF2-40B4-BE49-F238E27FC236}">
                <a16:creationId xmlns:a16="http://schemas.microsoft.com/office/drawing/2014/main" id="{182DF4F1-EB32-F4FE-38AC-C3C51600B369}"/>
              </a:ext>
            </a:extLst>
          </p:cNvPr>
          <p:cNvSpPr txBox="1">
            <a:spLocks/>
          </p:cNvSpPr>
          <p:nvPr/>
        </p:nvSpPr>
        <p:spPr>
          <a:xfrm>
            <a:off x="964057" y="1619645"/>
            <a:ext cx="4520471" cy="987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D103C"/>
                </a:solidFill>
                <a:latin typeface="Arial" panose="020B0604020202020204" pitchFamily="34" charset="0"/>
                <a:ea typeface="+mj-ea"/>
                <a:cs typeface="Arial" panose="020B0604020202020204" pitchFamily="34" charset="0"/>
              </a:defRPr>
            </a:lvl1pPr>
          </a:lstStyle>
          <a:p>
            <a:r>
              <a:rPr lang="en-GB" sz="1800" dirty="0">
                <a:solidFill>
                  <a:schemeClr val="bg1"/>
                </a:solidFill>
              </a:rPr>
              <a:t>Achieving communication excellence </a:t>
            </a:r>
          </a:p>
        </p:txBody>
      </p:sp>
    </p:spTree>
    <p:extLst>
      <p:ext uri="{BB962C8B-B14F-4D97-AF65-F5344CB8AC3E}">
        <p14:creationId xmlns:p14="http://schemas.microsoft.com/office/powerpoint/2010/main" val="1907388594"/>
      </p:ext>
    </p:extLst>
  </p:cSld>
  <p:clrMapOvr>
    <a:masterClrMapping/>
  </p:clrMapOvr>
</p:sld>
</file>

<file path=ppt/theme/theme1.xml><?xml version="1.0" encoding="utf-8"?>
<a:theme xmlns:a="http://schemas.openxmlformats.org/drawingml/2006/main" name="Custom Design">
  <a:themeElements>
    <a:clrScheme name="Gallagher - Employee Experience">
      <a:dk1>
        <a:srgbClr val="00263E"/>
      </a:dk1>
      <a:lt1>
        <a:srgbClr val="FFFFFF"/>
      </a:lt1>
      <a:dk2>
        <a:srgbClr val="0075BC"/>
      </a:dk2>
      <a:lt2>
        <a:srgbClr val="FFFFFF"/>
      </a:lt2>
      <a:accent1>
        <a:srgbClr val="0075BC"/>
      </a:accent1>
      <a:accent2>
        <a:srgbClr val="ED7D31"/>
      </a:accent2>
      <a:accent3>
        <a:srgbClr val="F0B323"/>
      </a:accent3>
      <a:accent4>
        <a:srgbClr val="A4C8E1"/>
      </a:accent4>
      <a:accent5>
        <a:srgbClr val="00263E"/>
      </a:accent5>
      <a:accent6>
        <a:srgbClr val="7A8080"/>
      </a:accent6>
      <a:hlink>
        <a:srgbClr val="0075BC"/>
      </a:hlink>
      <a:folHlink>
        <a:srgbClr val="0075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defPPr>
      </a:lstStyle>
    </a:txDef>
  </a:objectDefaults>
  <a:extraClrSchemeLst/>
  <a:extLst>
    <a:ext uri="{05A4C25C-085E-4340-85A3-A5531E510DB2}">
      <thm15:themeFamily xmlns:thm15="http://schemas.microsoft.com/office/thememl/2012/main" name="Gallagher EX PowerPoint template 31032021.potx" id="{7EC956A4-D2D7-486A-B449-075C38D362D6}" vid="{7DA7B065-64F5-496F-B22F-75BBC6629C4E}"/>
    </a:ext>
  </a:extLst>
</a:theme>
</file>

<file path=ppt/theme/theme2.xml><?xml version="1.0" encoding="utf-8"?>
<a:theme xmlns:a="http://schemas.openxmlformats.org/drawingml/2006/main" name="1_Custom Design">
  <a:themeElements>
    <a:clrScheme name="Gallagher - Employee Experience">
      <a:dk1>
        <a:srgbClr val="00263E"/>
      </a:dk1>
      <a:lt1>
        <a:srgbClr val="FFFFFF"/>
      </a:lt1>
      <a:dk2>
        <a:srgbClr val="0075BC"/>
      </a:dk2>
      <a:lt2>
        <a:srgbClr val="FFFFFF"/>
      </a:lt2>
      <a:accent1>
        <a:srgbClr val="0075BC"/>
      </a:accent1>
      <a:accent2>
        <a:srgbClr val="ED7D31"/>
      </a:accent2>
      <a:accent3>
        <a:srgbClr val="F0B323"/>
      </a:accent3>
      <a:accent4>
        <a:srgbClr val="A4C8E1"/>
      </a:accent4>
      <a:accent5>
        <a:srgbClr val="00263E"/>
      </a:accent5>
      <a:accent6>
        <a:srgbClr val="7A8080"/>
      </a:accent6>
      <a:hlink>
        <a:srgbClr val="0075BC"/>
      </a:hlink>
      <a:folHlink>
        <a:srgbClr val="0075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defPPr>
      </a:lstStyle>
    </a:txDef>
  </a:objectDefaults>
  <a:extraClrSchemeLst/>
  <a:extLst>
    <a:ext uri="{05A4C25C-085E-4340-85A3-A5531E510DB2}">
      <thm15:themeFamily xmlns:thm15="http://schemas.microsoft.com/office/thememl/2012/main" name="Gallagher EX PowerPoint template 31032021.potx" id="{7EC956A4-D2D7-486A-B449-075C38D362D6}" vid="{7DA7B065-64F5-496F-B22F-75BBC6629C4E}"/>
    </a:ext>
  </a:extLst>
</a:theme>
</file>

<file path=ppt/theme/theme3.xml><?xml version="1.0" encoding="utf-8"?>
<a:theme xmlns:a="http://schemas.openxmlformats.org/drawingml/2006/main" name="Voodoo Powerpoint Template">
  <a:themeElements>
    <a:clrScheme name="Gallagher v1">
      <a:dk1>
        <a:srgbClr val="00263E"/>
      </a:dk1>
      <a:lt1>
        <a:srgbClr val="FFFFFF"/>
      </a:lt1>
      <a:dk2>
        <a:srgbClr val="00263E"/>
      </a:dk2>
      <a:lt2>
        <a:srgbClr val="FFFFFF"/>
      </a:lt2>
      <a:accent1>
        <a:srgbClr val="0075BC"/>
      </a:accent1>
      <a:accent2>
        <a:srgbClr val="E07E3C"/>
      </a:accent2>
      <a:accent3>
        <a:srgbClr val="F0B323"/>
      </a:accent3>
      <a:accent4>
        <a:srgbClr val="A3C8E1"/>
      </a:accent4>
      <a:accent5>
        <a:srgbClr val="8A931E"/>
      </a:accent5>
      <a:accent6>
        <a:srgbClr val="C6AA76"/>
      </a:accent6>
      <a:hlink>
        <a:srgbClr val="E07E3C"/>
      </a:hlink>
      <a:folHlink>
        <a:srgbClr val="898D8D"/>
      </a:folHlink>
    </a:clrScheme>
    <a:fontScheme name="Gallagher">
      <a:majorFont>
        <a:latin typeface="Gallagher Slab"/>
        <a:ea typeface=""/>
        <a:cs typeface=""/>
      </a:majorFont>
      <a:minorFont>
        <a:latin typeface="Gotham Narrow"/>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4.xml><?xml version="1.0" encoding="utf-8"?>
<a:theme xmlns:a="http://schemas.openxmlformats.org/drawingml/2006/main" name="2_Custom Design">
  <a:themeElements>
    <a:clrScheme name="Gallagher - Employee Experience">
      <a:dk1>
        <a:srgbClr val="00263E"/>
      </a:dk1>
      <a:lt1>
        <a:srgbClr val="FFFFFF"/>
      </a:lt1>
      <a:dk2>
        <a:srgbClr val="0075BC"/>
      </a:dk2>
      <a:lt2>
        <a:srgbClr val="FFFFFF"/>
      </a:lt2>
      <a:accent1>
        <a:srgbClr val="0075BC"/>
      </a:accent1>
      <a:accent2>
        <a:srgbClr val="ED7D31"/>
      </a:accent2>
      <a:accent3>
        <a:srgbClr val="F0B323"/>
      </a:accent3>
      <a:accent4>
        <a:srgbClr val="A4C8E1"/>
      </a:accent4>
      <a:accent5>
        <a:srgbClr val="00263E"/>
      </a:accent5>
      <a:accent6>
        <a:srgbClr val="7A8080"/>
      </a:accent6>
      <a:hlink>
        <a:srgbClr val="0075BC"/>
      </a:hlink>
      <a:folHlink>
        <a:srgbClr val="0075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defPPr>
      </a:lstStyle>
    </a:txDef>
  </a:objectDefaults>
  <a:extraClrSchemeLst/>
  <a:extLst>
    <a:ext uri="{05A4C25C-085E-4340-85A3-A5531E510DB2}">
      <thm15:themeFamily xmlns:thm15="http://schemas.microsoft.com/office/thememl/2012/main" name="Gallagher EX PowerPoint template 31032021.potx" id="{7EC956A4-D2D7-486A-B449-075C38D362D6}" vid="{7DA7B065-64F5-496F-B22F-75BBC6629C4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8b4197d-4862-41b4-8d8c-ea7fc9d71da3">
      <Terms xmlns="http://schemas.microsoft.com/office/infopath/2007/PartnerControls"/>
    </lcf76f155ced4ddcb4097134ff3c332f>
    <TaxCatchAll xmlns="bfa88339-401e-4620-814e-80bfc1bb11d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50D6692931764B9945C02E5A5FDFA5" ma:contentTypeVersion="10" ma:contentTypeDescription="Create a new document." ma:contentTypeScope="" ma:versionID="81f5660238378b95532a792044afd0ae">
  <xsd:schema xmlns:xsd="http://www.w3.org/2001/XMLSchema" xmlns:xs="http://www.w3.org/2001/XMLSchema" xmlns:p="http://schemas.microsoft.com/office/2006/metadata/properties" xmlns:ns2="b8b4197d-4862-41b4-8d8c-ea7fc9d71da3" xmlns:ns3="bfa88339-401e-4620-814e-80bfc1bb11df" targetNamespace="http://schemas.microsoft.com/office/2006/metadata/properties" ma:root="true" ma:fieldsID="6c8973ee22472e6e83d267c9bdc889d4" ns2:_="" ns3:_="">
    <xsd:import namespace="b8b4197d-4862-41b4-8d8c-ea7fc9d71da3"/>
    <xsd:import namespace="bfa88339-401e-4620-814e-80bfc1bb11d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4197d-4862-41b4-8d8c-ea7fc9d71d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975b463-74ce-4595-8656-76f7d3aba6c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a88339-401e-4620-814e-80bfc1bb11d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6e4eff4-feb7-4e8a-8d11-7f9e2d02f158}" ma:internalName="TaxCatchAll" ma:showField="CatchAllData" ma:web="bfa88339-401e-4620-814e-80bfc1bb11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BF9E-229E-4A43-9A6D-3DA5CBDAF8E5}">
  <ds:schemaRefs>
    <ds:schemaRef ds:uri="http://schemas.microsoft.com/office/2006/metadata/properties"/>
    <ds:schemaRef ds:uri="http://schemas.microsoft.com/office/infopath/2007/PartnerControls"/>
    <ds:schemaRef ds:uri="b8b4197d-4862-41b4-8d8c-ea7fc9d71da3"/>
    <ds:schemaRef ds:uri="bfa88339-401e-4620-814e-80bfc1bb11df"/>
  </ds:schemaRefs>
</ds:datastoreItem>
</file>

<file path=customXml/itemProps2.xml><?xml version="1.0" encoding="utf-8"?>
<ds:datastoreItem xmlns:ds="http://schemas.openxmlformats.org/officeDocument/2006/customXml" ds:itemID="{3308A067-7897-498B-B148-EA55625D463A}">
  <ds:schemaRefs>
    <ds:schemaRef ds:uri="http://schemas.microsoft.com/sharepoint/v3/contenttype/forms"/>
  </ds:schemaRefs>
</ds:datastoreItem>
</file>

<file path=customXml/itemProps3.xml><?xml version="1.0" encoding="utf-8"?>
<ds:datastoreItem xmlns:ds="http://schemas.openxmlformats.org/officeDocument/2006/customXml" ds:itemID="{64A2DCB9-70ED-412F-8F50-EF6F832DC8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4197d-4862-41b4-8d8c-ea7fc9d71da3"/>
    <ds:schemaRef ds:uri="bfa88339-401e-4620-814e-80bfc1bb11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Gallagher EX PowerPoint template 31032021</Template>
  <TotalTime>8704</TotalTime>
  <Words>1303</Words>
  <Application>Microsoft Office PowerPoint</Application>
  <PresentationFormat>Widescreen</PresentationFormat>
  <Paragraphs>168</Paragraphs>
  <Slides>13</Slides>
  <Notes>0</Notes>
  <HiddenSlides>0</HiddenSlides>
  <MMClips>0</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Custom Design</vt:lpstr>
      <vt:lpstr>1_Custom Design</vt:lpstr>
      <vt:lpstr>Voodoo Powerpoint Template</vt:lpstr>
      <vt:lpstr>2_Custom Design</vt:lpstr>
      <vt:lpstr>Our 2022 proposition</vt:lpstr>
      <vt:lpstr>PowerPoint Presentation</vt:lpstr>
      <vt:lpstr>Delivering value at every step. </vt:lpstr>
      <vt:lpstr>Meaningful employee experiences.</vt:lpstr>
      <vt:lpstr>Communicating why you do what you do, what you do and how you do it.</vt:lpstr>
      <vt:lpstr>How you equip your people to thrive and interact with each other.</vt:lpstr>
      <vt:lpstr>PowerPoint Presentation</vt:lpstr>
      <vt:lpstr>PowerPoint Presentation</vt:lpstr>
      <vt:lpstr>PowerPoint Presentation</vt:lpstr>
      <vt:lpstr>How we do it</vt:lpstr>
      <vt:lpstr>Why partner with us?</vt:lpstr>
      <vt:lpstr>You’re in good company</vt:lpstr>
      <vt:lpstr>PowerPoint Presentation</vt:lpstr>
    </vt:vector>
  </TitlesOfParts>
  <Manager/>
  <Company>Gallagher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Agnes Costa</dc:creator>
  <cp:keywords/>
  <dc:description/>
  <cp:lastModifiedBy>Agnes Costa</cp:lastModifiedBy>
  <cp:revision>383</cp:revision>
  <cp:lastPrinted>2020-04-08T09:20:51Z</cp:lastPrinted>
  <dcterms:created xsi:type="dcterms:W3CDTF">2022-01-24T16:05:09Z</dcterms:created>
  <dcterms:modified xsi:type="dcterms:W3CDTF">2023-05-17T18:02:13Z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LPManualFileClassification">
    <vt:lpwstr>{92AE8719-7668-4306-8CE6-DABB2D4CB499}</vt:lpwstr>
  </property>
  <property fmtid="{D5CDD505-2E9C-101B-9397-08002B2CF9AE}" pid="3" name="DLPManualFileClassificationLastModifiedBy">
    <vt:lpwstr>AHC\louisa.turner</vt:lpwstr>
  </property>
  <property fmtid="{D5CDD505-2E9C-101B-9397-08002B2CF9AE}" pid="4" name="DLPManualFileClassificationLastModificationDate">
    <vt:lpwstr>1603896294</vt:lpwstr>
  </property>
  <property fmtid="{D5CDD505-2E9C-101B-9397-08002B2CF9AE}" pid="5" name="DLPManualFileClassificationVersion">
    <vt:lpwstr>11.4.0.45</vt:lpwstr>
  </property>
  <property fmtid="{D5CDD505-2E9C-101B-9397-08002B2CF9AE}" pid="6" name="ContentTypeId">
    <vt:lpwstr>0x0101007850D6692931764B9945C02E5A5FDFA5</vt:lpwstr>
  </property>
</Properties>
</file>